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0.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1.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2.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3.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4.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5.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6.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17.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8.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19.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20.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21.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22.xml" ContentType="application/vnd.openxmlformats-officedocument.theme+xml"/>
  <Override PartName="/ppt/slideLayouts/slideLayout452.xml" ContentType="application/vnd.openxmlformats-officedocument.presentationml.slideLayout+xml"/>
  <Override PartName="/ppt/theme/theme23.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24.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5.xml" ContentType="application/vnd.openxmlformats-officedocument.theme+xml"/>
  <Override PartName="/ppt/tags/tag3.xml" ContentType="application/vnd.openxmlformats-officedocument.presentationml.tags+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26.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27.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28.xml" ContentType="application/vnd.openxmlformats-officedocument.theme+xml"/>
  <Override PartName="/ppt/theme/theme2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70" r:id="rId3"/>
    <p:sldMasterId id="2147483689" r:id="rId4"/>
    <p:sldMasterId id="2147483712" r:id="rId5"/>
    <p:sldMasterId id="2147483763" r:id="rId6"/>
    <p:sldMasterId id="2147483810" r:id="rId7"/>
    <p:sldMasterId id="2147483824" r:id="rId8"/>
    <p:sldMasterId id="2147483842" r:id="rId9"/>
    <p:sldMasterId id="2147483872" r:id="rId10"/>
    <p:sldMasterId id="2147483962" r:id="rId11"/>
    <p:sldMasterId id="2147484010" r:id="rId12"/>
    <p:sldMasterId id="2147484038" r:id="rId13"/>
    <p:sldMasterId id="2147484052" r:id="rId14"/>
    <p:sldMasterId id="2147484111" r:id="rId15"/>
    <p:sldMasterId id="2147484136" r:id="rId16"/>
    <p:sldMasterId id="2147484139" r:id="rId17"/>
    <p:sldMasterId id="2147484152" r:id="rId18"/>
    <p:sldMasterId id="2147484193" r:id="rId19"/>
    <p:sldMasterId id="2147484255" r:id="rId20"/>
    <p:sldMasterId id="2147484276" r:id="rId21"/>
    <p:sldMasterId id="2147484295" r:id="rId22"/>
    <p:sldMasterId id="2147484310" r:id="rId23"/>
    <p:sldMasterId id="2147484313" r:id="rId24"/>
    <p:sldMasterId id="2147484349" r:id="rId25"/>
    <p:sldMasterId id="2147484380" r:id="rId26"/>
    <p:sldMasterId id="2147484401" r:id="rId27"/>
    <p:sldMasterId id="2147484512" r:id="rId28"/>
  </p:sldMasterIdLst>
  <p:notesMasterIdLst>
    <p:notesMasterId r:id="rId39"/>
  </p:notesMasterIdLst>
  <p:sldIdLst>
    <p:sldId id="871" r:id="rId29"/>
    <p:sldId id="872" r:id="rId30"/>
    <p:sldId id="598" r:id="rId31"/>
    <p:sldId id="880" r:id="rId32"/>
    <p:sldId id="885" r:id="rId33"/>
    <p:sldId id="617" r:id="rId34"/>
    <p:sldId id="844" r:id="rId35"/>
    <p:sldId id="878" r:id="rId36"/>
    <p:sldId id="869" r:id="rId37"/>
    <p:sldId id="886" r:id="rId38"/>
  </p:sldIdLst>
  <p:sldSz cx="9144000" cy="5143500" type="screen16x9"/>
  <p:notesSz cx="6858000" cy="9144000"/>
  <p:embeddedFontLst>
    <p:embeddedFont>
      <p:font typeface="Segoe UI" panose="020B0502040204020203" pitchFamily="34" charset="0"/>
      <p:regular r:id="rId40"/>
      <p:bold r:id="rId41"/>
      <p:italic r:id="rId42"/>
      <p:boldItalic r:id="rId43"/>
    </p:embeddedFont>
    <p:embeddedFont>
      <p:font typeface="Helvetica" panose="020B0604020202020204" pitchFamily="34" charset="0"/>
      <p:regular r:id="rId44"/>
      <p:bold r:id="rId45"/>
      <p:italic r:id="rId46"/>
      <p:boldItalic r:id="rId47"/>
    </p:embeddedFont>
    <p:embeddedFont>
      <p:font typeface="Eurostile LT Std Condensed" panose="020B0806030502060204" pitchFamily="34" charset="0"/>
      <p:bold r:id="rId48"/>
    </p:embeddedFont>
    <p:embeddedFont>
      <p:font typeface="Segoe UI Semibold" panose="020B0702040204020203" pitchFamily="34" charset="0"/>
      <p:bold r:id="rId49"/>
      <p:boldItalic r:id="rId50"/>
    </p:embeddedFont>
    <p:embeddedFont>
      <p:font typeface="Segoe UI Semilight" panose="020B0402040204020203" pitchFamily="34" charset="0"/>
      <p:regular r:id="rId51"/>
      <p:italic r:id="rId52"/>
    </p:embeddedFont>
    <p:embeddedFont>
      <p:font typeface="Calibri" panose="020F0502020204030204" pitchFamily="34" charset="0"/>
      <p:regular r:id="rId53"/>
      <p:bold r:id="rId54"/>
      <p:italic r:id="rId55"/>
      <p:boldItalic r:id="rId56"/>
    </p:embeddedFont>
    <p:embeddedFont>
      <p:font typeface="Segoe UI Light" panose="020B0502040204020203" pitchFamily="34" charset="0"/>
      <p:regular r:id="rId57"/>
      <p:italic r:id="rId58"/>
    </p:embeddedFont>
    <p:embeddedFont>
      <p:font typeface="Consolas" panose="020B0609020204030204" pitchFamily="49" charset="0"/>
      <p:regular r:id="rId59"/>
      <p:bold r:id="rId60"/>
      <p:italic r:id="rId61"/>
      <p:boldItalic r:id="rId62"/>
    </p:embeddedFont>
    <p:embeddedFont>
      <p:font typeface="Eurostile LT Std Ext Two" panose="020B0907030502060204" pitchFamily="34" charset="0"/>
      <p:bold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2DFF"/>
    <a:srgbClr val="17244E"/>
    <a:srgbClr val="000000"/>
    <a:srgbClr val="5C2D91"/>
    <a:srgbClr val="3A96DD"/>
    <a:srgbClr val="32145A"/>
    <a:srgbClr val="0E0E0E"/>
    <a:srgbClr val="00A1C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794" autoAdjust="0"/>
    <p:restoredTop sz="57468" autoAdjust="0"/>
  </p:normalViewPr>
  <p:slideViewPr>
    <p:cSldViewPr snapToGrid="0" snapToObjects="1">
      <p:cViewPr varScale="1">
        <p:scale>
          <a:sx n="78" d="100"/>
          <a:sy n="78" d="100"/>
        </p:scale>
        <p:origin x="930" y="51"/>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78" d="100"/>
          <a:sy n="78" d="100"/>
        </p:scale>
        <p:origin x="2070"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notesMaster" Target="notesMasters/notesMaster1.xml"/><Relationship Id="rId21" Type="http://schemas.openxmlformats.org/officeDocument/2006/relationships/slideMaster" Target="slideMasters/slideMaster21.xml"/><Relationship Id="rId34" Type="http://schemas.openxmlformats.org/officeDocument/2006/relationships/slide" Target="slides/slide6.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8.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font" Target="fonts/font22.fntdata"/><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3.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43248-7387-4377-AFF0-3FB5611751E1}" type="datetimeFigureOut">
              <a:rPr lang="en-GB" smtClean="0"/>
              <a:t>03/05/2017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819D8-2EF1-4D03-91A7-5EC8B229834B}" type="slidenum">
              <a:rPr lang="en-GB" smtClean="0"/>
              <a:t>‹#›</a:t>
            </a:fld>
            <a:endParaRPr lang="en-GB"/>
          </a:p>
        </p:txBody>
      </p:sp>
    </p:spTree>
    <p:extLst>
      <p:ext uri="{BB962C8B-B14F-4D97-AF65-F5344CB8AC3E}">
        <p14:creationId xmlns:p14="http://schemas.microsoft.com/office/powerpoint/2010/main" val="891667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view of portfolio. We have Cortana (for consumers), Cognitive Services and Bot Framework (for developers), and Machine</a:t>
            </a:r>
            <a:r>
              <a:rPr lang="en-US" baseline="0" dirty="0"/>
              <a:t> Learning (for businesses).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9099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40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GB" dirty="0"/>
              <a:t>(30 secs)</a:t>
            </a:r>
          </a:p>
          <a:p>
            <a:endParaRPr lang="en-GB" dirty="0"/>
          </a:p>
          <a:p>
            <a:pPr marL="171450" indent="-171450">
              <a:buFont typeface="Arial" panose="020B0604020202020204" pitchFamily="34" charset="0"/>
              <a:buChar char="•"/>
            </a:pPr>
            <a:r>
              <a:rPr lang="en-GB" dirty="0"/>
              <a:t>This is about</a:t>
            </a:r>
            <a:r>
              <a:rPr lang="en-GB" baseline="0" dirty="0"/>
              <a:t> tech working with us </a:t>
            </a:r>
          </a:p>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r>
              <a:rPr lang="en-GB" baseline="0" dirty="0"/>
              <a:t>This is about creating richer experiences</a:t>
            </a:r>
          </a:p>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r>
              <a:rPr lang="en-GB" baseline="0" dirty="0"/>
              <a:t>About us having great relationship with technology</a:t>
            </a:r>
          </a:p>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r>
              <a:rPr lang="en-GB" baseline="0" dirty="0"/>
              <a:t>About using the tech to augment our lives to enable us to achieve more</a:t>
            </a:r>
          </a:p>
          <a:p>
            <a:endParaRPr lang="en-GB" baseline="0" dirty="0"/>
          </a:p>
          <a:p>
            <a:endParaRPr lang="en-GB" sz="1200" kern="1200" baseline="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BD4BF8E-EAC2-4CEB-BD5F-FC4A5B50442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17626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baseline="0" dirty="0"/>
          </a:p>
          <a:p>
            <a:r>
              <a:rPr lang="en-GB" b="1" dirty="0"/>
              <a:t>Natural and proactive interaction:</a:t>
            </a:r>
            <a:r>
              <a:rPr lang="en-GB" dirty="0"/>
              <a:t> Interact with your data and using natural language and speech through Cortana</a:t>
            </a:r>
          </a:p>
          <a:p>
            <a:endParaRPr lang="en-GB" dirty="0"/>
          </a:p>
          <a:p>
            <a:endParaRPr lang="en-GB" dirty="0"/>
          </a:p>
          <a:p>
            <a:r>
              <a:rPr lang="en-GB" b="1" dirty="0"/>
              <a:t>Intelligent agents:</a:t>
            </a:r>
            <a:r>
              <a:rPr lang="en-GB" dirty="0"/>
              <a:t> Build intelligent agents or Bots that allow your users to interact with your intelligent solutions in more contextual and natural ways, including in your communications and social platforms—text/</a:t>
            </a:r>
            <a:r>
              <a:rPr lang="en-GB" dirty="0" err="1"/>
              <a:t>sms</a:t>
            </a:r>
            <a:r>
              <a:rPr lang="en-GB" dirty="0"/>
              <a:t>, Facebook, WhatsApp, WeChat, Slack, Skype, and more</a:t>
            </a:r>
          </a:p>
          <a:p>
            <a:r>
              <a:rPr lang="en-GB" b="1" dirty="0"/>
              <a:t>Cognitive APIs:</a:t>
            </a:r>
            <a:r>
              <a:rPr lang="en-GB" dirty="0"/>
              <a:t> Add vision, speech, text, recommendations and face and emotion detection to your application to gain valuable insights for your business</a:t>
            </a:r>
          </a:p>
          <a:p>
            <a:endParaRPr lang="en-GB" baseline="0" dirty="0"/>
          </a:p>
          <a:p>
            <a:endParaRPr lang="en-GB" dirty="0"/>
          </a:p>
          <a:p>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5/3/2017 12:35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45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(30)</a:t>
            </a:r>
          </a:p>
          <a:p>
            <a:r>
              <a:rPr lang="en-GB" dirty="0"/>
              <a:t>Across many different</a:t>
            </a:r>
            <a:r>
              <a:rPr lang="en-GB" baseline="0" dirty="0"/>
              <a:t> functions:</a:t>
            </a:r>
          </a:p>
          <a:p>
            <a:r>
              <a:rPr lang="en-GB" baseline="0" dirty="0"/>
              <a:t>Vision – emotion detection, facial recognition, </a:t>
            </a:r>
          </a:p>
          <a:p>
            <a:endParaRPr lang="en-GB" baseline="0" dirty="0"/>
          </a:p>
          <a:p>
            <a:r>
              <a:rPr lang="en-GB" baseline="0" dirty="0"/>
              <a:t>speech to text, text to speech, translation, </a:t>
            </a:r>
          </a:p>
          <a:p>
            <a:endParaRPr lang="en-GB" baseline="0" dirty="0"/>
          </a:p>
          <a:p>
            <a:r>
              <a:rPr lang="en-GB" baseline="0" dirty="0"/>
              <a:t>text analysis – understanding what has been written and the sentiment of that text.</a:t>
            </a:r>
          </a:p>
          <a:p>
            <a:endParaRPr lang="en-GB" baseline="0"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70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And making all of these conversations and connection possible is artificial intelligence</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Making sense of the vast amount of data and converting that into intelligence interactions that are happening in the most human and natural ways</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3268-94F2-4D9A-A5E2-844FFCA285C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094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a:t>
            </a:r>
            <a:r>
              <a:rPr lang="en-GB" baseline="0" dirty="0"/>
              <a:t> Microsoft, we have the tools – a framework that enables everyone to create these conversational interfaces – to manage dialogs of conversation, to create fluid conversation between humans and machine using text and speech. </a:t>
            </a:r>
          </a:p>
          <a:p>
            <a:endParaRPr lang="en-GB" baseline="0" dirty="0"/>
          </a:p>
          <a:p>
            <a:r>
              <a:rPr lang="en-GB" baseline="0" dirty="0"/>
              <a:t>We utilise ML to undertake complex natural language processing, to detect sentiment in conversation, to auto translate and convert speech to text.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442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More</a:t>
            </a:r>
            <a:r>
              <a:rPr lang="en-US" sz="900" baseline="0" dirty="0">
                <a:solidFill>
                  <a:schemeClr val="bg1"/>
                </a:solidFill>
              </a:rPr>
              <a:t> serious use cases for bots and </a:t>
            </a:r>
            <a:r>
              <a:rPr lang="en-US" sz="900" baseline="0" dirty="0" err="1">
                <a:solidFill>
                  <a:schemeClr val="bg1"/>
                </a:solidFill>
              </a:rPr>
              <a:t>cognitives</a:t>
            </a:r>
            <a:r>
              <a:rPr lang="en-US" sz="900" baseline="0" dirty="0">
                <a:solidFill>
                  <a:schemeClr val="bg1"/>
                </a:solidFill>
              </a:rPr>
              <a:t>:</a:t>
            </a:r>
            <a:endParaRPr lang="en-US" sz="900" dirty="0">
              <a:solidFill>
                <a:schemeClr val="bg1"/>
              </a:solidFill>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endParaRPr lang="en-US" sz="900" dirty="0">
              <a:solidFill>
                <a:schemeClr val="bg1"/>
              </a:solidFill>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dirty="0">
                <a:solidFill>
                  <a:schemeClr val="bg1"/>
                </a:solidFill>
              </a:rPr>
              <a:t>Apps Powered </a:t>
            </a:r>
            <a:r>
              <a:rPr lang="en-US" sz="900" dirty="0"/>
              <a:t>Computer vision API-  to create captions for the content of an image that has been uploaded to a bot</a:t>
            </a:r>
          </a:p>
          <a:p>
            <a:pPr marL="0" indent="0">
              <a:buNone/>
            </a:pPr>
            <a:r>
              <a:rPr lang="en-US" baseline="0" dirty="0"/>
              <a:t>Like CaptionBot.ai </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2. A bot to authenticate users using a voiceprint by leveraging the Speech APIs</a:t>
            </a:r>
            <a:endParaRPr lang="en-US" baseline="0" dirty="0"/>
          </a:p>
          <a:p>
            <a:pPr marL="0" indent="0">
              <a:buNone/>
            </a:pPr>
            <a:r>
              <a:rPr lang="en-US" baseline="0" dirty="0"/>
              <a:t>Authentication as a user speaks to the bot with a speaker verification profile or “voiceprint”</a:t>
            </a:r>
          </a:p>
          <a:p>
            <a:pPr marL="0" indent="0">
              <a:buNone/>
            </a:pPr>
            <a:endParaRPr lang="en-US" dirty="0"/>
          </a:p>
          <a:p>
            <a:pPr marL="228600" marR="0" lvl="0" indent="-228600" algn="l" defTabSz="932742" rtl="0" eaLnBrk="1" fontAlgn="auto" latinLnBrk="0" hangingPunct="1">
              <a:lnSpc>
                <a:spcPct val="90000"/>
              </a:lnSpc>
              <a:spcBef>
                <a:spcPts val="0"/>
              </a:spcBef>
              <a:spcAft>
                <a:spcPts val="340"/>
              </a:spcAft>
              <a:buClrTx/>
              <a:buSzTx/>
              <a:buFontTx/>
              <a:buAutoNum type="arabicPeriod" startAt="3"/>
              <a:tabLst/>
              <a:defRPr/>
            </a:pPr>
            <a:r>
              <a:rPr lang="en-US" sz="900" dirty="0"/>
              <a:t>Using the LUIS (Language Understanding Intelligent Service) API, a bot can recognize the intent of a user</a:t>
            </a:r>
          </a:p>
          <a:p>
            <a:pPr marL="0" indent="0">
              <a:buNone/>
            </a:pPr>
            <a:r>
              <a:rPr lang="en-US" dirty="0"/>
              <a:t>LUIS analysis for queries</a:t>
            </a:r>
            <a:r>
              <a:rPr lang="en-US" baseline="0" dirty="0"/>
              <a:t> such </a:t>
            </a:r>
            <a:r>
              <a:rPr lang="en-US" dirty="0"/>
              <a:t>as “What is the weather in </a:t>
            </a:r>
            <a:r>
              <a:rPr lang="en-US" dirty="0" err="1"/>
              <a:t>Toyko</a:t>
            </a:r>
            <a:r>
              <a:rPr lang="en-US" baseline="0" dirty="0"/>
              <a:t> today?” using entities to parse out intent (what the user is asking for)</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4. Knowledge APIs can give a bot the ability to recommend products frequently bought together based on our knowledge and/or a user’s history</a:t>
            </a:r>
          </a:p>
          <a:p>
            <a:pPr marL="0" indent="0">
              <a:buNone/>
            </a:pPr>
            <a:r>
              <a:rPr lang="en-US" baseline="0" dirty="0"/>
              <a:t>Also, Knowledge could search through a graph database to return relevant academic papers from a natural language query</a:t>
            </a:r>
          </a:p>
          <a:p>
            <a:pPr marL="228600" indent="-228600">
              <a:buAutoNum type="arabicPeriod" startAt="3"/>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5. The Autosuggest API from Search can ease the burden of typing queries to a web search bot</a:t>
            </a:r>
          </a:p>
          <a:p>
            <a:pPr marL="0" indent="0">
              <a:buNone/>
            </a:pPr>
            <a:r>
              <a:rPr lang="en-US" baseline="0" dirty="0"/>
              <a:t>Search also has other capabilities such as returning the latest trending news on a topic for example</a:t>
            </a:r>
            <a:endParaRPr lang="en-US" dirty="0"/>
          </a:p>
          <a:p>
            <a:r>
              <a:rPr lang="en-US" sz="900" dirty="0">
                <a:solidFill>
                  <a:schemeClr val="bg1"/>
                </a:solidFill>
              </a:rPr>
              <a:t>by MS Cognitive Services</a:t>
            </a: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5/3/2017 12:35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43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8" y="0"/>
            <a:ext cx="4802187" cy="2701925"/>
          </a:xfrm>
        </p:spPr>
      </p:sp>
      <p:sp>
        <p:nvSpPr>
          <p:cNvPr id="3" name="Notes Placeholder 2"/>
          <p:cNvSpPr>
            <a:spLocks noGrp="1"/>
          </p:cNvSpPr>
          <p:nvPr>
            <p:ph type="body" idx="1"/>
          </p:nvPr>
        </p:nvSpPr>
        <p:spPr/>
        <p:txBody>
          <a:bodyPr/>
          <a:lstStyle/>
          <a:p>
            <a:pPr marL="28564" indent="0" defTabSz="932114" fontAlgn="base">
              <a:spcAft>
                <a:spcPts val="2400"/>
              </a:spcAft>
              <a:buFont typeface="Arial" panose="020B0604020202020204" pitchFamily="34" charset="0"/>
              <a:buNone/>
              <a:defRPr/>
            </a:pPr>
            <a:r>
              <a:rPr lang="en-GB" dirty="0"/>
              <a:t>This is what we are</a:t>
            </a:r>
            <a:r>
              <a:rPr lang="en-GB" baseline="0" dirty="0"/>
              <a:t> expecting to see at //BUILD:</a:t>
            </a:r>
          </a:p>
          <a:p>
            <a:pPr marL="28564" indent="0" defTabSz="932114" fontAlgn="base">
              <a:spcAft>
                <a:spcPts val="2400"/>
              </a:spcAft>
              <a:buFont typeface="Arial" panose="020B0604020202020204" pitchFamily="34" charset="0"/>
              <a:buNone/>
              <a:defRPr/>
            </a:pPr>
            <a:endParaRPr lang="en-GB" baseline="0" dirty="0"/>
          </a:p>
          <a:p>
            <a:pPr marL="28564" indent="0" defTabSz="932114" fontAlgn="base">
              <a:spcAft>
                <a:spcPts val="2400"/>
              </a:spcAft>
              <a:buFont typeface="Arial" panose="020B0604020202020204" pitchFamily="34" charset="0"/>
              <a:buNone/>
              <a:defRPr/>
            </a:pPr>
            <a:r>
              <a:rPr lang="en-GB" dirty="0"/>
              <a:t>Bot</a:t>
            </a:r>
            <a:r>
              <a:rPr lang="en-GB" baseline="0" dirty="0"/>
              <a:t> framework – voice, </a:t>
            </a:r>
            <a:r>
              <a:rPr lang="en-GB" baseline="0" dirty="0" err="1"/>
              <a:t>SfB</a:t>
            </a:r>
            <a:r>
              <a:rPr lang="en-GB" baseline="0" dirty="0"/>
              <a:t>, Cortana</a:t>
            </a:r>
          </a:p>
          <a:p>
            <a:pPr marL="28564" indent="0" defTabSz="932114" fontAlgn="base">
              <a:spcAft>
                <a:spcPts val="2400"/>
              </a:spcAft>
              <a:buFont typeface="Arial" panose="020B0604020202020204" pitchFamily="34" charset="0"/>
              <a:buNone/>
              <a:defRPr/>
            </a:pPr>
            <a:r>
              <a:rPr lang="en-GB" baseline="0" dirty="0"/>
              <a:t>Cortana – device, Cortana skills. Where?</a:t>
            </a:r>
          </a:p>
          <a:p>
            <a:pPr marL="28564" indent="0" defTabSz="932114" fontAlgn="base">
              <a:spcAft>
                <a:spcPts val="2400"/>
              </a:spcAft>
              <a:buFont typeface="Arial" panose="020B0604020202020204" pitchFamily="34" charset="0"/>
              <a:buNone/>
              <a:defRPr/>
            </a:pPr>
            <a:endParaRPr lang="en-GB" baseline="0" dirty="0"/>
          </a:p>
          <a:p>
            <a:pPr marL="28564" indent="0" defTabSz="932114" fontAlgn="base">
              <a:spcAft>
                <a:spcPts val="2400"/>
              </a:spcAft>
              <a:buFont typeface="Arial" panose="020B0604020202020204" pitchFamily="34" charset="0"/>
              <a:buNone/>
              <a:defRPr/>
            </a:pPr>
            <a:r>
              <a:rPr lang="en-GB" baseline="0" dirty="0"/>
              <a:t>Bots – productivity (internal scenarios), graph, Skype, Dynamics</a:t>
            </a:r>
          </a:p>
          <a:p>
            <a:pPr marL="28564" indent="0" defTabSz="932114" fontAlgn="base">
              <a:spcAft>
                <a:spcPts val="2400"/>
              </a:spcAft>
              <a:buFont typeface="Arial" panose="020B0604020202020204" pitchFamily="34" charset="0"/>
              <a:buNone/>
              <a:defRPr/>
            </a:pPr>
            <a:r>
              <a:rPr lang="en-GB" baseline="0" dirty="0"/>
              <a:t>Cognitive – CRIS, IRIS, translation, </a:t>
            </a:r>
            <a:r>
              <a:rPr lang="en-GB" baseline="0" dirty="0" err="1"/>
              <a:t>QnAMaker</a:t>
            </a:r>
            <a:endParaRPr lang="en-GB" baseline="0" dirty="0"/>
          </a:p>
          <a:p>
            <a:pPr marL="28564" indent="0" defTabSz="932114" fontAlgn="base">
              <a:spcAft>
                <a:spcPts val="2400"/>
              </a:spcAft>
              <a:buFont typeface="Arial" panose="020B0604020202020204" pitchFamily="34" charset="0"/>
              <a:buNone/>
              <a:defRPr/>
            </a:pPr>
            <a:endParaRPr lang="en-GB" baseline="0" dirty="0"/>
          </a:p>
          <a:p>
            <a:pPr marL="28564" indent="0" defTabSz="932114" fontAlgn="base">
              <a:spcAft>
                <a:spcPts val="2400"/>
              </a:spcAft>
              <a:buFont typeface="Arial" panose="020B0604020202020204" pitchFamily="34" charset="0"/>
              <a:buNone/>
              <a:defRPr/>
            </a:pPr>
            <a:r>
              <a:rPr lang="en-GB" baseline="0" dirty="0"/>
              <a:t>Bigly short clip.</a:t>
            </a:r>
          </a:p>
          <a:p>
            <a:pPr marL="28564" indent="0" defTabSz="932114" fontAlgn="base">
              <a:spcAft>
                <a:spcPts val="2400"/>
              </a:spcAft>
              <a:buFont typeface="Arial" panose="020B0604020202020204" pitchFamily="34" charset="0"/>
              <a:buNone/>
              <a:defRPr/>
            </a:pPr>
            <a:endParaRPr lang="en-GB" baseline="0" dirty="0"/>
          </a:p>
          <a:p>
            <a:pPr marL="28564" indent="0" defTabSz="932114" fontAlgn="base">
              <a:spcAft>
                <a:spcPts val="2400"/>
              </a:spcAft>
              <a:buFont typeface="Arial" panose="020B0604020202020204" pitchFamily="34" charset="0"/>
              <a:buNone/>
              <a:defRPr/>
            </a:pPr>
            <a:endParaRPr lang="en-GB" baseline="0" dirty="0"/>
          </a:p>
          <a:p>
            <a:pPr marL="28564" indent="0" defTabSz="932114" fontAlgn="base">
              <a:spcAft>
                <a:spcPts val="2400"/>
              </a:spcAft>
              <a:buFont typeface="Arial" panose="020B0604020202020204" pitchFamily="34" charset="0"/>
              <a:buNone/>
              <a:defRPr/>
            </a:pPr>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5/3/2017 12:35 PM</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662443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33.png"/><Relationship Id="rId2" Type="http://schemas.openxmlformats.org/officeDocument/2006/relationships/tags" Target="../tags/tag1.xml"/><Relationship Id="rId1" Type="http://schemas.openxmlformats.org/officeDocument/2006/relationships/vmlDrawing" Target="../drawings/vmlDrawing3.v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oleObject" Target="../embeddings/oleObject3.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vmlDrawing" Target="../drawings/vmlDrawing4.v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oleObject" Target="../embeddings/oleObject4.bin"/></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9.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3.xml"/><Relationship Id="rId4" Type="http://schemas.openxmlformats.org/officeDocument/2006/relationships/image" Target="../media/image4.emf"/></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3.xml"/><Relationship Id="rId4" Type="http://schemas.openxmlformats.org/officeDocument/2006/relationships/image" Target="../media/image4.emf"/></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3.xml"/><Relationship Id="rId4" Type="http://schemas.openxmlformats.org/officeDocument/2006/relationships/image" Target="../media/image6.emf"/></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3.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4.jpg"/><Relationship Id="rId1" Type="http://schemas.openxmlformats.org/officeDocument/2006/relationships/slideMaster" Target="../slideMasters/slideMaster20.xml"/><Relationship Id="rId4" Type="http://schemas.openxmlformats.org/officeDocument/2006/relationships/image" Target="../media/image55.png"/></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4.jp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1.jpg"/><Relationship Id="rId1" Type="http://schemas.openxmlformats.org/officeDocument/2006/relationships/slideMaster" Target="../slideMasters/slideMaster24.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4.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Master" Target="../slideMasters/slideMaster2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2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6.jpeg"/><Relationship Id="rId1" Type="http://schemas.openxmlformats.org/officeDocument/2006/relationships/slideMaster" Target="../slideMasters/slideMaster2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7.jpg"/><Relationship Id="rId1" Type="http://schemas.openxmlformats.org/officeDocument/2006/relationships/slideMaster" Target="../slideMasters/slideMaster25.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8.png"/><Relationship Id="rId1" Type="http://schemas.openxmlformats.org/officeDocument/2006/relationships/slideMaster" Target="../slideMasters/slideMaster25.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9.png"/><Relationship Id="rId1" Type="http://schemas.openxmlformats.org/officeDocument/2006/relationships/slideMaster" Target="../slideMasters/slideMaster25.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0.png"/><Relationship Id="rId1" Type="http://schemas.openxmlformats.org/officeDocument/2006/relationships/slideMaster" Target="../slideMasters/slideMaster25.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1.png"/><Relationship Id="rId1" Type="http://schemas.openxmlformats.org/officeDocument/2006/relationships/slideMaster" Target="../slideMasters/slideMaster25.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5.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2.pn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2.png"/><Relationship Id="rId1" Type="http://schemas.openxmlformats.org/officeDocument/2006/relationships/slideMaster" Target="../slideMasters/slideMaster26.xml"/><Relationship Id="rId4" Type="http://schemas.openxmlformats.org/officeDocument/2006/relationships/image" Target="../media/image73.jpg"/></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6.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2.png"/><Relationship Id="rId1" Type="http://schemas.openxmlformats.org/officeDocument/2006/relationships/slideMaster" Target="../slideMasters/slideMaster2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Master" Target="../slideMasters/slideMaster2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Master" Target="../slideMasters/slideMaster26.xml"/><Relationship Id="rId4" Type="http://schemas.openxmlformats.org/officeDocument/2006/relationships/image" Target="../media/image77.jpeg"/></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6.emf"/><Relationship Id="rId2" Type="http://schemas.openxmlformats.org/officeDocument/2006/relationships/image" Target="../media/image78.png"/><Relationship Id="rId1" Type="http://schemas.openxmlformats.org/officeDocument/2006/relationships/slideMaster" Target="../slideMasters/slideMaster26.xml"/><Relationship Id="rId6" Type="http://schemas.openxmlformats.org/officeDocument/2006/relationships/image" Target="../media/image75.png"/><Relationship Id="rId5" Type="http://schemas.openxmlformats.org/officeDocument/2006/relationships/image" Target="../media/image81.png"/><Relationship Id="rId4" Type="http://schemas.openxmlformats.org/officeDocument/2006/relationships/image" Target="../media/image80.png"/></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28.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8.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1.png"/><Relationship Id="rId2" Type="http://schemas.openxmlformats.org/officeDocument/2006/relationships/slideMaster" Target="../slideMasters/slideMaster6.xml"/><Relationship Id="rId1" Type="http://schemas.openxmlformats.org/officeDocument/2006/relationships/vmlDrawing" Target="../drawings/vmlDrawing1.v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w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w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5C2D9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auto">
          <a:xfrm>
            <a:off x="1537598" y="3341062"/>
            <a:ext cx="6025980" cy="888039"/>
          </a:xfrm>
          <a:noFill/>
        </p:spPr>
        <p:txBody>
          <a:bodyPr lIns="146304" tIns="91440" rIns="146304" bIns="91440" anchor="t" anchorCtr="0"/>
          <a:lstStyle>
            <a:lvl1pPr algn="ctr">
              <a:defRPr sz="4000" spc="-75" baseline="0">
                <a:solidFill>
                  <a:schemeClr val="bg1"/>
                </a:solidFill>
                <a:latin typeface="Segoe UI Semilight" panose="020B0402040204020203" pitchFamily="34" charset="0"/>
                <a:cs typeface="Segoe UI Semilight" panose="020B0402040204020203" pitchFamily="34" charset="0"/>
              </a:defRPr>
            </a:lvl1pPr>
          </a:lstStyle>
          <a:p>
            <a:r>
              <a:rPr lang="en-US" dirty="0"/>
              <a:t>Presentation title</a:t>
            </a:r>
          </a:p>
        </p:txBody>
      </p:sp>
      <p:sp>
        <p:nvSpPr>
          <p:cNvPr id="8" name="Text Placeholder 2"/>
          <p:cNvSpPr>
            <a:spLocks noGrp="1"/>
          </p:cNvSpPr>
          <p:nvPr>
            <p:ph type="body" sz="quarter" idx="14" hasCustomPrompt="1"/>
          </p:nvPr>
        </p:nvSpPr>
        <p:spPr bwMode="auto">
          <a:xfrm>
            <a:off x="2964787" y="4298423"/>
            <a:ext cx="3171603" cy="507451"/>
          </a:xfrm>
        </p:spPr>
        <p:txBody>
          <a:bodyPr tIns="109728" bIns="109728">
            <a:noAutofit/>
          </a:bodyPr>
          <a:lstStyle>
            <a:lvl1pPr marL="0" indent="0" algn="ctr">
              <a:spcBef>
                <a:spcPts val="0"/>
              </a:spcBef>
              <a:buNone/>
              <a:defRPr sz="2400">
                <a:solidFill>
                  <a:schemeClr val="bg1"/>
                </a:soli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9" name="Picture 8"/>
          <p:cNvPicPr>
            <a:picLocks noChangeAspect="1"/>
          </p:cNvPicPr>
          <p:nvPr userDrawn="1"/>
        </p:nvPicPr>
        <p:blipFill>
          <a:blip r:embed="rId2"/>
          <a:stretch>
            <a:fillRect/>
          </a:stretch>
        </p:blipFill>
        <p:spPr>
          <a:xfrm>
            <a:off x="266320" y="270939"/>
            <a:ext cx="1147070" cy="239910"/>
          </a:xfrm>
          <a:prstGeom prst="rect">
            <a:avLst/>
          </a:prstGeom>
        </p:spPr>
      </p:pic>
    </p:spTree>
    <p:extLst>
      <p:ext uri="{BB962C8B-B14F-4D97-AF65-F5344CB8AC3E}">
        <p14:creationId xmlns:p14="http://schemas.microsoft.com/office/powerpoint/2010/main" val="2838230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74263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838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486409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0"/>
            <a:ext cx="1066077" cy="225465"/>
          </a:xfrm>
          <a:prstGeom prst="rect">
            <a:avLst/>
          </a:prstGeom>
        </p:spPr>
      </p:pic>
    </p:spTree>
    <p:extLst>
      <p:ext uri="{BB962C8B-B14F-4D97-AF65-F5344CB8AC3E}">
        <p14:creationId xmlns:p14="http://schemas.microsoft.com/office/powerpoint/2010/main" val="258442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8732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1" y="4767263"/>
            <a:ext cx="2057400" cy="273844"/>
          </a:xfrm>
          <a:prstGeom prst="rect">
            <a:avLst/>
          </a:prstGeom>
        </p:spPr>
        <p:txBody>
          <a:bodyPr/>
          <a:lstStyle/>
          <a:p>
            <a:fld id="{EA48E91A-81D7-47C0-B2A7-7E97365C8667}" type="datetimeFigureOut">
              <a:rPr lang="en-US" smtClean="0"/>
              <a:t>5/3/2017</a:t>
            </a:fld>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66686E1F-4085-4E81-B86E-2194EB26EE89}" type="slidenum">
              <a:rPr lang="en-US" smtClean="0"/>
              <a:t>‹#›</a:t>
            </a:fld>
            <a:endParaRPr lang="en-US"/>
          </a:p>
        </p:txBody>
      </p:sp>
    </p:spTree>
    <p:extLst>
      <p:ext uri="{BB962C8B-B14F-4D97-AF65-F5344CB8AC3E}">
        <p14:creationId xmlns:p14="http://schemas.microsoft.com/office/powerpoint/2010/main" val="346605654"/>
      </p:ext>
    </p:extLst>
  </p:cSld>
  <p:clrMapOvr>
    <a:masterClrMapping/>
  </p:clrMapOvr>
  <p:transition>
    <p:push dir="u"/>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p>
        </p:txBody>
      </p:sp>
      <p:sp>
        <p:nvSpPr>
          <p:cNvPr id="3" name="Subtitle 2"/>
          <p:cNvSpPr>
            <a:spLocks noGrp="1"/>
          </p:cNvSpPr>
          <p:nvPr>
            <p:ph type="subTitle" idx="1"/>
          </p:nvPr>
        </p:nvSpPr>
        <p:spPr>
          <a:xfrm>
            <a:off x="1143000" y="2701529"/>
            <a:ext cx="6858000" cy="433965"/>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1" y="4767263"/>
            <a:ext cx="2057400" cy="273844"/>
          </a:xfrm>
          <a:prstGeom prst="rect">
            <a:avLst/>
          </a:prstGeom>
        </p:spPr>
        <p:txBody>
          <a:bodyPr/>
          <a:lstStyle/>
          <a:p>
            <a:fld id="{653CBC23-6293-44CC-862E-DC9D949A430B}" type="datetimeFigureOut">
              <a:rPr lang="en-US" smtClean="0"/>
              <a:t>5/3/2017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6062ABF1-594B-4ED6-A84A-99B8B6F11533}" type="slidenum">
              <a:rPr lang="en-US" smtClean="0"/>
              <a:t>‹#›</a:t>
            </a:fld>
            <a:endParaRPr lang="en-US"/>
          </a:p>
        </p:txBody>
      </p:sp>
    </p:spTree>
    <p:extLst>
      <p:ext uri="{BB962C8B-B14F-4D97-AF65-F5344CB8AC3E}">
        <p14:creationId xmlns:p14="http://schemas.microsoft.com/office/powerpoint/2010/main" val="7946285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7" y="3442098"/>
            <a:ext cx="7886700" cy="433965"/>
          </a:xfrm>
        </p:spPr>
        <p:txBody>
          <a:bodyPr/>
          <a:lstStyle>
            <a:lvl1pPr marL="0" indent="0">
              <a:buNone/>
              <a:defRPr sz="1800">
                <a:solidFill>
                  <a:schemeClr val="tx1">
                    <a:tint val="75000"/>
                  </a:schemeClr>
                </a:solidFill>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7" indent="0">
              <a:buNone/>
              <a:defRPr sz="1200">
                <a:solidFill>
                  <a:schemeClr val="tx1">
                    <a:tint val="75000"/>
                  </a:schemeClr>
                </a:solidFill>
              </a:defRPr>
            </a:lvl4pPr>
            <a:lvl5pPr marL="1371476" indent="0">
              <a:buNone/>
              <a:defRPr sz="1200">
                <a:solidFill>
                  <a:schemeClr val="tx1">
                    <a:tint val="75000"/>
                  </a:schemeClr>
                </a:solidFill>
              </a:defRPr>
            </a:lvl5pPr>
            <a:lvl6pPr marL="1714345"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1" y="4767263"/>
            <a:ext cx="2057400" cy="273844"/>
          </a:xfrm>
          <a:prstGeom prst="rect">
            <a:avLst/>
          </a:prstGeom>
        </p:spPr>
        <p:txBody>
          <a:bodyPr/>
          <a:lstStyle/>
          <a:p>
            <a:fld id="{653CBC23-6293-44CC-862E-DC9D949A430B}" type="datetimeFigureOut">
              <a:rPr lang="en-US" smtClean="0"/>
              <a:t>5/3/2017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6062ABF1-594B-4ED6-A84A-99B8B6F11533}" type="slidenum">
              <a:rPr lang="en-US" smtClean="0"/>
              <a:t>‹#›</a:t>
            </a:fld>
            <a:endParaRPr lang="en-US"/>
          </a:p>
        </p:txBody>
      </p:sp>
    </p:spTree>
    <p:extLst>
      <p:ext uri="{BB962C8B-B14F-4D97-AF65-F5344CB8AC3E}">
        <p14:creationId xmlns:p14="http://schemas.microsoft.com/office/powerpoint/2010/main" val="29621094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5" name="Shape 105"/>
          <p:cNvSpPr/>
          <p:nvPr/>
        </p:nvSpPr>
        <p:spPr>
          <a:xfrm flipV="1">
            <a:off x="1357313" y="523738"/>
            <a:ext cx="6429375" cy="139"/>
          </a:xfrm>
          <a:prstGeom prst="line">
            <a:avLst/>
          </a:prstGeom>
          <a:ln w="25400">
            <a:solidFill>
              <a:srgbClr val="A6AAA9"/>
            </a:solidFill>
            <a:miter lim="400000"/>
          </a:ln>
        </p:spPr>
        <p:txBody>
          <a:bodyPr lIns="26785" tIns="26785" rIns="26785" bIns="26785" anchor="ctr"/>
          <a:lstStyle/>
          <a:p>
            <a:pPr defTabSz="241080">
              <a:spcBef>
                <a:spcPts val="0"/>
              </a:spcBef>
              <a:defRPr sz="1600">
                <a:solidFill>
                  <a:srgbClr val="000000"/>
                </a:solidFill>
                <a:latin typeface="Helvetica"/>
                <a:ea typeface="Helvetica"/>
                <a:cs typeface="Helvetica"/>
                <a:sym typeface="Helvetica"/>
              </a:defRPr>
            </a:pPr>
            <a:endParaRPr sz="600"/>
          </a:p>
        </p:txBody>
      </p:sp>
      <p:sp>
        <p:nvSpPr>
          <p:cNvPr id="106" name="Shape 106"/>
          <p:cNvSpPr>
            <a:spLocks noGrp="1"/>
          </p:cNvSpPr>
          <p:nvPr>
            <p:ph type="body" sz="quarter" idx="13"/>
          </p:nvPr>
        </p:nvSpPr>
        <p:spPr>
          <a:xfrm>
            <a:off x="1357313" y="190202"/>
            <a:ext cx="5893594" cy="292002"/>
          </a:xfrm>
          <a:prstGeom prst="rect">
            <a:avLst/>
          </a:prstGeom>
        </p:spPr>
        <p:txBody>
          <a:bodyPr lIns="71437" tIns="71437" rIns="71437" bIns="71437" anchor="b">
            <a:spAutoFit/>
          </a:bodyPr>
          <a:lstStyle>
            <a:lvl1pPr marL="0" indent="0" defTabSz="241080">
              <a:lnSpc>
                <a:spcPct val="80000"/>
              </a:lnSpc>
              <a:spcBef>
                <a:spcPts val="0"/>
              </a:spcBef>
              <a:buSzTx/>
              <a:buFontTx/>
              <a:buNone/>
              <a:defRPr sz="1200" cap="all" spc="60">
                <a:solidFill>
                  <a:srgbClr val="838787"/>
                </a:solidFill>
                <a:latin typeface="DIN Alternate"/>
                <a:ea typeface="DIN Alternate"/>
                <a:cs typeface="DIN Alternate"/>
                <a:sym typeface="DIN Alternate"/>
              </a:defRPr>
            </a:lvl1pPr>
          </a:lstStyle>
          <a:p>
            <a:r>
              <a:t>Text</a:t>
            </a:r>
          </a:p>
        </p:txBody>
      </p:sp>
      <p:sp>
        <p:nvSpPr>
          <p:cNvPr id="107" name="Shape 107"/>
          <p:cNvSpPr>
            <a:spLocks noGrp="1"/>
          </p:cNvSpPr>
          <p:nvPr>
            <p:ph type="body" idx="1"/>
          </p:nvPr>
        </p:nvSpPr>
        <p:spPr>
          <a:xfrm>
            <a:off x="1357313" y="1446610"/>
            <a:ext cx="6429375" cy="2240997"/>
          </a:xfrm>
          <a:prstGeom prst="rect">
            <a:avLst/>
          </a:prstGeom>
        </p:spPr>
        <p:txBody>
          <a:bodyPr lIns="71437" tIns="71437" rIns="71437" bIns="71437"/>
          <a:lstStyle>
            <a:lvl1pPr marL="225498" indent="-225498" defTabSz="308047">
              <a:lnSpc>
                <a:spcPct val="100000"/>
              </a:lnSpc>
              <a:spcBef>
                <a:spcPts val="1463"/>
              </a:spcBef>
              <a:buClr>
                <a:schemeClr val="accent1"/>
              </a:buClr>
              <a:buSzPct val="104999"/>
              <a:buFont typeface="Avenir Next"/>
              <a:buChar char="▸"/>
              <a:defRPr sz="1725">
                <a:solidFill>
                  <a:srgbClr val="838787"/>
                </a:solidFill>
                <a:latin typeface="Avenir Next Medium"/>
                <a:ea typeface="Avenir Next Medium"/>
                <a:cs typeface="Avenir Next Medium"/>
                <a:sym typeface="Avenir Next Medium"/>
              </a:defRPr>
            </a:lvl1pPr>
            <a:lvl2pPr marL="392171" indent="-225498" defTabSz="308047">
              <a:lnSpc>
                <a:spcPct val="100000"/>
              </a:lnSpc>
              <a:spcBef>
                <a:spcPts val="1463"/>
              </a:spcBef>
              <a:buClr>
                <a:schemeClr val="accent1"/>
              </a:buClr>
              <a:buSzPct val="104999"/>
              <a:buFont typeface="Avenir Next"/>
              <a:buChar char="▸"/>
              <a:defRPr sz="1725">
                <a:solidFill>
                  <a:srgbClr val="838787"/>
                </a:solidFill>
                <a:latin typeface="Avenir Next Medium"/>
                <a:ea typeface="Avenir Next Medium"/>
                <a:cs typeface="Avenir Next Medium"/>
                <a:sym typeface="Avenir Next Medium"/>
              </a:defRPr>
            </a:lvl2pPr>
            <a:lvl3pPr marL="558843" indent="-225498" defTabSz="308047">
              <a:lnSpc>
                <a:spcPct val="100000"/>
              </a:lnSpc>
              <a:spcBef>
                <a:spcPts val="1463"/>
              </a:spcBef>
              <a:buClr>
                <a:schemeClr val="accent1"/>
              </a:buClr>
              <a:buSzPct val="104999"/>
              <a:buFont typeface="Avenir Next"/>
              <a:buChar char="▸"/>
              <a:defRPr sz="1725">
                <a:solidFill>
                  <a:srgbClr val="838787"/>
                </a:solidFill>
                <a:latin typeface="Avenir Next Medium"/>
                <a:ea typeface="Avenir Next Medium"/>
                <a:cs typeface="Avenir Next Medium"/>
                <a:sym typeface="Avenir Next Medium"/>
              </a:defRPr>
            </a:lvl3pPr>
            <a:lvl4pPr marL="725515" indent="-225498" defTabSz="308047">
              <a:lnSpc>
                <a:spcPct val="100000"/>
              </a:lnSpc>
              <a:spcBef>
                <a:spcPts val="1463"/>
              </a:spcBef>
              <a:buClr>
                <a:schemeClr val="accent1"/>
              </a:buClr>
              <a:buSzPct val="104999"/>
              <a:buFont typeface="Avenir Next"/>
              <a:buChar char="▸"/>
              <a:defRPr sz="1725">
                <a:solidFill>
                  <a:srgbClr val="838787"/>
                </a:solidFill>
                <a:latin typeface="Avenir Next Medium"/>
                <a:ea typeface="Avenir Next Medium"/>
                <a:cs typeface="Avenir Next Medium"/>
                <a:sym typeface="Avenir Next Medium"/>
              </a:defRPr>
            </a:lvl4pPr>
            <a:lvl5pPr marL="892188" indent="-225498" defTabSz="308047">
              <a:lnSpc>
                <a:spcPct val="100000"/>
              </a:lnSpc>
              <a:spcBef>
                <a:spcPts val="1463"/>
              </a:spcBef>
              <a:buClr>
                <a:schemeClr val="accent1"/>
              </a:buClr>
              <a:buSzPct val="104999"/>
              <a:buFont typeface="Avenir Next"/>
              <a:buChar char="▸"/>
              <a:defRPr sz="1725">
                <a:solidFill>
                  <a:srgbClr val="838787"/>
                </a:solidFill>
                <a:latin typeface="Avenir Next Medium"/>
                <a:ea typeface="Avenir Next Medium"/>
                <a:cs typeface="Avenir Next Medium"/>
                <a:sym typeface="Avenir Next Medium"/>
              </a:defRPr>
            </a:lvl5pPr>
          </a:lstStyle>
          <a:p>
            <a:r>
              <a:t>Body Level One</a:t>
            </a:r>
          </a:p>
          <a:p>
            <a:pPr lvl="1"/>
            <a:r>
              <a:t>Body Level Two</a:t>
            </a:r>
          </a:p>
          <a:p>
            <a:pPr lvl="2"/>
            <a:r>
              <a:t>Body Level Three</a:t>
            </a:r>
          </a:p>
          <a:p>
            <a:pPr lvl="3"/>
            <a:r>
              <a:t>Body Level Four</a:t>
            </a:r>
          </a:p>
          <a:p>
            <a:pPr lvl="4"/>
            <a:r>
              <a:t>Body Level Five</a:t>
            </a:r>
          </a:p>
        </p:txBody>
      </p:sp>
      <p:sp>
        <p:nvSpPr>
          <p:cNvPr id="108" name="Shape 108"/>
          <p:cNvSpPr>
            <a:spLocks noGrp="1"/>
          </p:cNvSpPr>
          <p:nvPr>
            <p:ph type="sldNum" sz="quarter" idx="2"/>
          </p:nvPr>
        </p:nvSpPr>
        <p:spPr>
          <a:xfrm>
            <a:off x="7579475" y="227707"/>
            <a:ext cx="204639" cy="229791"/>
          </a:xfrm>
          <a:prstGeom prst="rect">
            <a:avLst/>
          </a:prstGeom>
        </p:spPr>
        <p:txBody>
          <a:bodyPr lIns="71437" tIns="71437" rIns="71437" bIns="71437" anchor="t"/>
          <a:lstStyle>
            <a:lvl1pPr defTabSz="308047">
              <a:lnSpc>
                <a:spcPct val="80000"/>
              </a:lnSpc>
              <a:defRPr sz="1200">
                <a:solidFill>
                  <a:srgbClr val="838787"/>
                </a:solidFill>
                <a:latin typeface="DIN Alternate"/>
                <a:ea typeface="DIN Alternate"/>
                <a:cs typeface="DIN Alternate"/>
                <a:sym typeface="DIN Alternate"/>
              </a:defRPr>
            </a:lvl1pPr>
          </a:lstStyle>
          <a:p>
            <a:fld id="{86CB4B4D-7CA3-9044-876B-883B54F8677D}" type="slidenum">
              <a:t>‹#›</a:t>
            </a:fld>
            <a:endParaRPr/>
          </a:p>
        </p:txBody>
      </p:sp>
    </p:spTree>
    <p:extLst>
      <p:ext uri="{BB962C8B-B14F-4D97-AF65-F5344CB8AC3E}">
        <p14:creationId xmlns:p14="http://schemas.microsoft.com/office/powerpoint/2010/main" val="1835558405"/>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9144000" cy="5143500"/>
          </a:xfrm>
          <a:prstGeom prst="rect">
            <a:avLst/>
          </a:prstGeom>
        </p:spPr>
        <p:txBody>
          <a:bodyPr/>
          <a:lstStyle/>
          <a:p>
            <a:endParaRPr lang="uk-UA"/>
          </a:p>
        </p:txBody>
      </p:sp>
    </p:spTree>
    <p:extLst>
      <p:ext uri="{BB962C8B-B14F-4D97-AF65-F5344CB8AC3E}">
        <p14:creationId xmlns:p14="http://schemas.microsoft.com/office/powerpoint/2010/main" val="231126959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Tree>
    <p:extLst>
      <p:ext uri="{BB962C8B-B14F-4D97-AF65-F5344CB8AC3E}">
        <p14:creationId xmlns:p14="http://schemas.microsoft.com/office/powerpoint/2010/main" val="31498529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51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spTree>
    <p:extLst>
      <p:ext uri="{BB962C8B-B14F-4D97-AF65-F5344CB8AC3E}">
        <p14:creationId xmlns:p14="http://schemas.microsoft.com/office/powerpoint/2010/main" val="4016506857"/>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1636776" y="1389888"/>
            <a:ext cx="722376" cy="722376"/>
          </a:xfrm>
          <a:prstGeom prst="ellipse">
            <a:avLst/>
          </a:prstGeom>
          <a:ln w="25400">
            <a:solidFill>
              <a:schemeClr val="accent1"/>
            </a:solidFill>
          </a:ln>
        </p:spPr>
        <p:txBody>
          <a:bodyPr/>
          <a:lstStyle>
            <a:lvl1pPr>
              <a:defRPr sz="1000"/>
            </a:lvl1pPr>
          </a:lstStyle>
          <a:p>
            <a:endParaRPr lang="uk-UA"/>
          </a:p>
        </p:txBody>
      </p:sp>
      <p:sp>
        <p:nvSpPr>
          <p:cNvPr id="14" name="Picture Placeholder 12"/>
          <p:cNvSpPr>
            <a:spLocks noGrp="1"/>
          </p:cNvSpPr>
          <p:nvPr>
            <p:ph type="pic" sz="quarter" idx="12"/>
          </p:nvPr>
        </p:nvSpPr>
        <p:spPr>
          <a:xfrm>
            <a:off x="6890004" y="2889504"/>
            <a:ext cx="722376" cy="722376"/>
          </a:xfrm>
          <a:prstGeom prst="ellipse">
            <a:avLst/>
          </a:prstGeom>
          <a:ln w="25400">
            <a:solidFill>
              <a:schemeClr val="accent1"/>
            </a:solidFill>
          </a:ln>
        </p:spPr>
        <p:txBody>
          <a:bodyPr/>
          <a:lstStyle>
            <a:lvl1pPr>
              <a:defRPr sz="1000"/>
            </a:lvl1pPr>
          </a:lstStyle>
          <a:p>
            <a:endParaRPr lang="uk-UA"/>
          </a:p>
        </p:txBody>
      </p:sp>
    </p:spTree>
    <p:extLst>
      <p:ext uri="{BB962C8B-B14F-4D97-AF65-F5344CB8AC3E}">
        <p14:creationId xmlns:p14="http://schemas.microsoft.com/office/powerpoint/2010/main" val="222950775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3886200" y="1046988"/>
            <a:ext cx="1371600" cy="1371600"/>
          </a:xfrm>
          <a:prstGeom prst="ellipse">
            <a:avLst/>
          </a:prstGeom>
          <a:ln w="25400">
            <a:solidFill>
              <a:schemeClr val="accent1"/>
            </a:solidFill>
          </a:ln>
        </p:spPr>
        <p:txBody>
          <a:bodyPr/>
          <a:lstStyle>
            <a:lvl1pPr>
              <a:defRPr sz="1000"/>
            </a:lvl1pPr>
          </a:lstStyle>
          <a:p>
            <a:endParaRPr lang="uk-UA"/>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203315396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749808" y="1673352"/>
            <a:ext cx="1796796" cy="1796796"/>
          </a:xfrm>
          <a:prstGeom prst="rect">
            <a:avLst/>
          </a:prstGeom>
        </p:spPr>
        <p:txBody>
          <a:bodyPr/>
          <a:lstStyle/>
          <a:p>
            <a:endParaRPr lang="uk-UA"/>
          </a:p>
        </p:txBody>
      </p:sp>
    </p:spTree>
    <p:extLst>
      <p:ext uri="{BB962C8B-B14F-4D97-AF65-F5344CB8AC3E}">
        <p14:creationId xmlns:p14="http://schemas.microsoft.com/office/powerpoint/2010/main" val="188127509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200150"/>
            <a:ext cx="9144000" cy="2743200"/>
          </a:xfrm>
          <a:prstGeom prst="rect">
            <a:avLst/>
          </a:prstGeom>
        </p:spPr>
        <p:txBody>
          <a:bodyPr/>
          <a:lstStyle/>
          <a:p>
            <a:endParaRPr lang="uk-UA"/>
          </a:p>
        </p:txBody>
      </p:sp>
    </p:spTree>
    <p:extLst>
      <p:ext uri="{BB962C8B-B14F-4D97-AF65-F5344CB8AC3E}">
        <p14:creationId xmlns:p14="http://schemas.microsoft.com/office/powerpoint/2010/main" val="161296559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4572000" y="1200150"/>
            <a:ext cx="4572000" cy="2743200"/>
          </a:xfrm>
          <a:prstGeom prst="rect">
            <a:avLst/>
          </a:prstGeom>
        </p:spPr>
        <p:txBody>
          <a:bodyPr/>
          <a:lstStyle/>
          <a:p>
            <a:endParaRPr lang="uk-UA"/>
          </a:p>
        </p:txBody>
      </p:sp>
    </p:spTree>
    <p:extLst>
      <p:ext uri="{BB962C8B-B14F-4D97-AF65-F5344CB8AC3E}">
        <p14:creationId xmlns:p14="http://schemas.microsoft.com/office/powerpoint/2010/main" val="343003434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IMG-SLIDE OPT-8">
    <p:bg>
      <p:bgPr>
        <a:solidFill>
          <a:schemeClr val="bg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151" y="285707"/>
            <a:ext cx="2724150" cy="646331"/>
          </a:xfrm>
          <a:prstGeom prst="rect">
            <a:avLst/>
          </a:prstGeom>
          <a:noFill/>
        </p:spPr>
        <p:txBody>
          <a:bodyPr wrap="square" rtlCol="0">
            <a:spAutoFit/>
          </a:bodyPr>
          <a:lstStyle>
            <a:lvl1pPr>
              <a:defRPr lang="uk-UA" sz="2000" b="1">
                <a:latin typeface="Calibri" panose="020F0502020204030204" pitchFamily="34" charset="0"/>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
        <p:nvSpPr>
          <p:cNvPr id="6" name="Picture Placeholder 5"/>
          <p:cNvSpPr>
            <a:spLocks noGrp="1"/>
          </p:cNvSpPr>
          <p:nvPr>
            <p:ph type="pic" sz="quarter" idx="11"/>
          </p:nvPr>
        </p:nvSpPr>
        <p:spPr>
          <a:xfrm>
            <a:off x="0" y="1200150"/>
            <a:ext cx="4572000" cy="2743200"/>
          </a:xfrm>
          <a:prstGeom prst="rect">
            <a:avLst/>
          </a:prstGeom>
        </p:spPr>
        <p:txBody>
          <a:bodyPr/>
          <a:lstStyle/>
          <a:p>
            <a:endParaRPr lang="uk-UA"/>
          </a:p>
        </p:txBody>
      </p:sp>
    </p:spTree>
    <p:extLst>
      <p:ext uri="{BB962C8B-B14F-4D97-AF65-F5344CB8AC3E}">
        <p14:creationId xmlns:p14="http://schemas.microsoft.com/office/powerpoint/2010/main" val="211981440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cxnSp>
        <p:nvCxnSpPr>
          <p:cNvPr id="4" name="Straight Connector 3"/>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965951"/>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cxnSp>
        <p:nvCxnSpPr>
          <p:cNvPr id="4" name="Straight Connector 3"/>
          <p:cNvCxnSpPr/>
          <p:nvPr userDrawn="1"/>
        </p:nvCxnSpPr>
        <p:spPr>
          <a:xfrm>
            <a:off x="494347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029200"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502920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4943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873467"/>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07200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7544"/>
            <a:ext cx="8717498"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39"/>
            <a:ext cx="2417896" cy="518021"/>
          </a:xfrm>
          <a:prstGeom prst="rect">
            <a:avLst/>
          </a:prstGeom>
        </p:spPr>
      </p:pic>
    </p:spTree>
    <p:extLst>
      <p:ext uri="{BB962C8B-B14F-4D97-AF65-F5344CB8AC3E}">
        <p14:creationId xmlns:p14="http://schemas.microsoft.com/office/powerpoint/2010/main" val="121163730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63226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35277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71239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0859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231738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56836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183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168914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0593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235023"/>
            <a:ext cx="4033911" cy="673454"/>
          </a:xfrm>
        </p:spPr>
        <p:txBody>
          <a:bodyPr anchor="ctr">
            <a:spAutoFit/>
          </a:bodyPr>
          <a:lstStyle>
            <a:lvl1pPr>
              <a:defRPr sz="352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1292204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9144000" cy="5143500"/>
          </a:xfrm>
          <a:prstGeom prst="rect">
            <a:avLst/>
          </a:prstGeom>
        </p:spPr>
        <p:txBody>
          <a:bodyPr/>
          <a:lstStyle/>
          <a:p>
            <a:endParaRPr lang="uk-UA"/>
          </a:p>
        </p:txBody>
      </p:sp>
    </p:spTree>
    <p:extLst>
      <p:ext uri="{BB962C8B-B14F-4D97-AF65-F5344CB8AC3E}">
        <p14:creationId xmlns:p14="http://schemas.microsoft.com/office/powerpoint/2010/main" val="387882792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00763" y="0"/>
            <a:ext cx="5143237" cy="5143967"/>
          </a:xfrm>
          <a:prstGeom prst="rect">
            <a:avLst/>
          </a:prstGeom>
        </p:spPr>
      </p:pic>
    </p:spTree>
    <p:extLst>
      <p:ext uri="{BB962C8B-B14F-4D97-AF65-F5344CB8AC3E}">
        <p14:creationId xmlns:p14="http://schemas.microsoft.com/office/powerpoint/2010/main" val="12509011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52195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630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506237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344327" y="352550"/>
            <a:ext cx="1064746" cy="22862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951947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549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01930"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2" y="4589360"/>
            <a:ext cx="940033" cy="20159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41169" y="360868"/>
            <a:ext cx="1056059" cy="225465"/>
          </a:xfrm>
          <a:prstGeom prst="rect">
            <a:avLst/>
          </a:prstGeom>
        </p:spPr>
      </p:pic>
      <p:sp>
        <p:nvSpPr>
          <p:cNvPr id="12" name="Freeform 11"/>
          <p:cNvSpPr>
            <a:spLocks noEditPoints="1"/>
          </p:cNvSpPr>
          <p:nvPr userDrawn="1"/>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67232" tIns="33616" rIns="67232" bIns="33616" numCol="1" anchor="t" anchorCtr="0" compatLnSpc="1">
            <a:prstTxWarp prst="textNoShape">
              <a:avLst/>
            </a:prstTxWarp>
          </a:bodyPr>
          <a:lstStyle/>
          <a:p>
            <a:endParaRPr lang="en-US" sz="1324"/>
          </a:p>
        </p:txBody>
      </p:sp>
    </p:spTree>
    <p:extLst>
      <p:ext uri="{BB962C8B-B14F-4D97-AF65-F5344CB8AC3E}">
        <p14:creationId xmlns:p14="http://schemas.microsoft.com/office/powerpoint/2010/main" val="3643084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8" name="Title 1"/>
          <p:cNvSpPr>
            <a:spLocks noGrp="1"/>
          </p:cNvSpPr>
          <p:nvPr>
            <p:ph type="title" hasCustomPrompt="1"/>
          </p:nvPr>
        </p:nvSpPr>
        <p:spPr>
          <a:xfrm>
            <a:off x="201976" y="1563140"/>
            <a:ext cx="7395458"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6" y="2908931"/>
            <a:ext cx="7395458"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68"/>
            <a:ext cx="1066077" cy="225465"/>
          </a:xfrm>
          <a:prstGeom prst="rect">
            <a:avLst/>
          </a:prstGeom>
        </p:spPr>
      </p:pic>
      <p:sp>
        <p:nvSpPr>
          <p:cNvPr id="7" name="Text Placeholder 2"/>
          <p:cNvSpPr>
            <a:spLocks noGrp="1"/>
          </p:cNvSpPr>
          <p:nvPr>
            <p:ph type="body" sz="quarter" idx="13" hasCustomPrompt="1"/>
          </p:nvPr>
        </p:nvSpPr>
        <p:spPr>
          <a:xfrm>
            <a:off x="6252797" y="226212"/>
            <a:ext cx="2688108"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 Here</a:t>
            </a:r>
          </a:p>
        </p:txBody>
      </p:sp>
    </p:spTree>
    <p:extLst>
      <p:ext uri="{BB962C8B-B14F-4D97-AF65-F5344CB8AC3E}">
        <p14:creationId xmlns:p14="http://schemas.microsoft.com/office/powerpoint/2010/main" val="241238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8" name="Title 1"/>
          <p:cNvSpPr>
            <a:spLocks noGrp="1"/>
          </p:cNvSpPr>
          <p:nvPr>
            <p:ph type="title" hasCustomPrompt="1"/>
          </p:nvPr>
        </p:nvSpPr>
        <p:spPr>
          <a:xfrm>
            <a:off x="201976" y="1563140"/>
            <a:ext cx="7395458"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6" y="2908931"/>
            <a:ext cx="7395458"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6252797" y="226212"/>
            <a:ext cx="2688108"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 Here</a:t>
            </a:r>
          </a:p>
        </p:txBody>
      </p:sp>
      <p:sp>
        <p:nvSpPr>
          <p:cNvPr id="8" name="Freeform 7"/>
          <p:cNvSpPr>
            <a:spLocks noChangeAspect="1" noEditPoints="1"/>
          </p:cNvSpPr>
          <p:nvPr userDrawn="1"/>
        </p:nvSpPr>
        <p:spPr bwMode="black">
          <a:xfrm>
            <a:off x="336159" y="360868"/>
            <a:ext cx="910987" cy="22862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9" name="TextBox 8"/>
          <p:cNvSpPr txBox="1"/>
          <p:nvPr userDrawn="1"/>
        </p:nvSpPr>
        <p:spPr>
          <a:xfrm>
            <a:off x="212481" y="4465536"/>
            <a:ext cx="1392054"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861963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34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Tree>
    <p:extLst>
      <p:ext uri="{BB962C8B-B14F-4D97-AF65-F5344CB8AC3E}">
        <p14:creationId xmlns:p14="http://schemas.microsoft.com/office/powerpoint/2010/main" val="728239965"/>
      </p:ext>
    </p:extLst>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891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8845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Tree>
    <p:extLst>
      <p:ext uri="{BB962C8B-B14F-4D97-AF65-F5344CB8AC3E}">
        <p14:creationId xmlns:p14="http://schemas.microsoft.com/office/powerpoint/2010/main" val="1405464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0917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199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5769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5715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4553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809838" y="2179508"/>
            <a:ext cx="7526061" cy="674749"/>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8704490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889767"/>
            <a:ext cx="6723186" cy="917880"/>
          </a:xfrm>
          <a:noFill/>
        </p:spPr>
        <p:txBody>
          <a:bodyPr wrap="square" tIns="91440" bIns="91440" anchor="t" anchorCtr="0">
            <a:spAutoFit/>
          </a:bodyPr>
          <a:lstStyle>
            <a:lvl1pPr>
              <a:defRPr sz="5294" spc="-74"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6723185" cy="621324"/>
          </a:xfrm>
          <a:noFill/>
        </p:spPr>
        <p:txBody>
          <a:bodyPr wrap="square" lIns="182880" tIns="146304" rIns="182880" bIns="146304">
            <a:spAutoFit/>
          </a:bodyPr>
          <a:lstStyle>
            <a:lvl1pPr marL="0" indent="0">
              <a:spcBef>
                <a:spcPts val="0"/>
              </a:spcBef>
              <a:buNone/>
              <a:defRPr sz="2353"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81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spTree>
    <p:extLst>
      <p:ext uri="{BB962C8B-B14F-4D97-AF65-F5344CB8AC3E}">
        <p14:creationId xmlns:p14="http://schemas.microsoft.com/office/powerpoint/2010/main" val="3973031678"/>
      </p:ext>
    </p:extLst>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723185"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91139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2422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220026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dpi="0" rotWithShape="1">
            <a:blip r:embed="rId2"/>
            <a:srcRect/>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30837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388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16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68259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1169" y="352550"/>
            <a:ext cx="1056059" cy="225465"/>
          </a:xfrm>
          <a:prstGeom prst="rect">
            <a:avLst/>
          </a:prstGeom>
        </p:spPr>
      </p:pic>
    </p:spTree>
    <p:extLst>
      <p:ext uri="{BB962C8B-B14F-4D97-AF65-F5344CB8AC3E}">
        <p14:creationId xmlns:p14="http://schemas.microsoft.com/office/powerpoint/2010/main" val="14281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698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1"/>
          <a:ext cx="1190" cy="1191"/>
        </p:xfrm>
        <a:graphic>
          <a:graphicData uri="http://schemas.openxmlformats.org/presentationml/2006/ole">
            <mc:AlternateContent xmlns:mc="http://schemas.openxmlformats.org/markup-compatibility/2006">
              <mc:Choice xmlns:v="urn:schemas-microsoft-com:vml" Requires="v">
                <p:oleObj spid="_x0000_s3285"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192" y="1191"/>
                        <a:ext cx="1190" cy="1191"/>
                      </a:xfrm>
                      <a:prstGeom prst="rect">
                        <a:avLst/>
                      </a:prstGeom>
                    </p:spPr>
                  </p:pic>
                </p:oleObj>
              </mc:Fallback>
            </mc:AlternateContent>
          </a:graphicData>
        </a:graphic>
      </p:graphicFrame>
      <p:sp>
        <p:nvSpPr>
          <p:cNvPr id="9" name="Title 1"/>
          <p:cNvSpPr>
            <a:spLocks noGrp="1"/>
          </p:cNvSpPr>
          <p:nvPr>
            <p:ph type="title" hasCustomPrompt="1"/>
          </p:nvPr>
        </p:nvSpPr>
        <p:spPr bwMode="auto">
          <a:xfrm>
            <a:off x="114301" y="1572369"/>
            <a:ext cx="4793860" cy="1344828"/>
          </a:xfr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14301" y="2907957"/>
            <a:ext cx="4793860" cy="1344828"/>
          </a:xfrm>
        </p:spPr>
        <p:txBody>
          <a:bodyPr tIns="109728" bIns="109728">
            <a:noAutofit/>
          </a:bodyPr>
          <a:lstStyle>
            <a:lvl1pPr marL="0" indent="0">
              <a:spcBef>
                <a:spcPts val="0"/>
              </a:spcBef>
              <a:buNone/>
              <a:defRPr sz="2352">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336439" y="4591568"/>
            <a:ext cx="941246" cy="200781"/>
          </a:xfrm>
          <a:prstGeom prst="rect">
            <a:avLst/>
          </a:prstGeom>
        </p:spPr>
      </p:pic>
      <p:sp>
        <p:nvSpPr>
          <p:cNvPr id="8" name="Content Placeholder 5"/>
          <p:cNvSpPr>
            <a:spLocks noGrp="1"/>
          </p:cNvSpPr>
          <p:nvPr>
            <p:ph sz="quarter" idx="11"/>
          </p:nvPr>
        </p:nvSpPr>
        <p:spPr>
          <a:xfrm>
            <a:off x="114300" y="218302"/>
            <a:ext cx="3124279" cy="368049"/>
          </a:xfrm>
        </p:spPr>
        <p:txBody>
          <a:bodyPr lIns="182880" rIns="182880"/>
          <a:lstStyle>
            <a:lvl1pPr marL="0" indent="0">
              <a:buNone/>
              <a:defRPr lang="en-US" sz="1324" kern="1200" spc="-74"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67221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0" name="Content Placeholder 5"/>
          <p:cNvSpPr>
            <a:spLocks noGrp="1"/>
          </p:cNvSpPr>
          <p:nvPr>
            <p:ph sz="quarter" idx="15" hasCustomPrompt="1"/>
          </p:nvPr>
        </p:nvSpPr>
        <p:spPr>
          <a:xfrm>
            <a:off x="6019721" y="4812189"/>
            <a:ext cx="3124279" cy="368049"/>
          </a:xfrm>
        </p:spPr>
        <p:txBody>
          <a:bodyPr lIns="182880" rIns="182880"/>
          <a:lstStyle>
            <a:lvl1pPr marL="0" indent="0">
              <a:buNone/>
              <a:defRPr lang="en-US" sz="1324" kern="1200" spc="-74"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672213" rtl="0" eaLnBrk="1" fontAlgn="auto" latinLnBrk="0" hangingPunct="1">
              <a:lnSpc>
                <a:spcPct val="90000"/>
              </a:lnSpc>
              <a:spcBef>
                <a:spcPct val="20000"/>
              </a:spcBef>
              <a:spcAft>
                <a:spcPts val="0"/>
              </a:spcAft>
              <a:buClrTx/>
              <a:buSzPct val="90000"/>
              <a:buFont typeface="Arial" pitchFamily="34" charset="0"/>
              <a:buNone/>
              <a:tabLst/>
            </a:pPr>
            <a:r>
              <a:rPr lang="en-US" dirty="0"/>
              <a:t>Microsoft Confidential</a:t>
            </a:r>
          </a:p>
        </p:txBody>
      </p:sp>
      <p:pic>
        <p:nvPicPr>
          <p:cNvPr id="5" name="Picture 4"/>
          <p:cNvPicPr>
            <a:picLocks noChangeAspect="1"/>
          </p:cNvPicPr>
          <p:nvPr userDrawn="1"/>
        </p:nvPicPr>
        <p:blipFill>
          <a:blip r:embed="rId7"/>
          <a:stretch>
            <a:fillRect/>
          </a:stretch>
        </p:blipFill>
        <p:spPr>
          <a:xfrm>
            <a:off x="3339416" y="534508"/>
            <a:ext cx="7174901" cy="4034484"/>
          </a:xfrm>
          <a:prstGeom prst="rect">
            <a:avLst/>
          </a:prstGeom>
        </p:spPr>
      </p:pic>
    </p:spTree>
    <p:extLst>
      <p:ext uri="{BB962C8B-B14F-4D97-AF65-F5344CB8AC3E}">
        <p14:creationId xmlns:p14="http://schemas.microsoft.com/office/powerpoint/2010/main" val="21484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1636776" y="1389888"/>
            <a:ext cx="722376" cy="722376"/>
          </a:xfrm>
          <a:prstGeom prst="ellipse">
            <a:avLst/>
          </a:prstGeom>
          <a:ln w="25400">
            <a:solidFill>
              <a:schemeClr val="accent1"/>
            </a:solidFill>
          </a:ln>
        </p:spPr>
        <p:txBody>
          <a:bodyPr/>
          <a:lstStyle>
            <a:lvl1pPr>
              <a:defRPr sz="1000"/>
            </a:lvl1pPr>
          </a:lstStyle>
          <a:p>
            <a:endParaRPr lang="uk-UA"/>
          </a:p>
        </p:txBody>
      </p:sp>
      <p:sp>
        <p:nvSpPr>
          <p:cNvPr id="14" name="Picture Placeholder 12"/>
          <p:cNvSpPr>
            <a:spLocks noGrp="1"/>
          </p:cNvSpPr>
          <p:nvPr>
            <p:ph type="pic" sz="quarter" idx="12"/>
          </p:nvPr>
        </p:nvSpPr>
        <p:spPr>
          <a:xfrm>
            <a:off x="6890004" y="2889504"/>
            <a:ext cx="722376" cy="722376"/>
          </a:xfrm>
          <a:prstGeom prst="ellipse">
            <a:avLst/>
          </a:prstGeom>
          <a:ln w="25400">
            <a:solidFill>
              <a:schemeClr val="accent1"/>
            </a:solidFill>
          </a:ln>
        </p:spPr>
        <p:txBody>
          <a:bodyPr/>
          <a:lstStyle>
            <a:lvl1pPr>
              <a:defRPr sz="1000"/>
            </a:lvl1pPr>
          </a:lstStyle>
          <a:p>
            <a:endParaRPr lang="uk-UA"/>
          </a:p>
        </p:txBody>
      </p:sp>
    </p:spTree>
    <p:extLst>
      <p:ext uri="{BB962C8B-B14F-4D97-AF65-F5344CB8AC3E}">
        <p14:creationId xmlns:p14="http://schemas.microsoft.com/office/powerpoint/2010/main" val="22041562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1721377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a:t>Click to edit Master title style</a:t>
            </a:r>
            <a:endParaRPr lang="en-US" dirty="0"/>
          </a:p>
        </p:txBody>
      </p:sp>
    </p:spTree>
    <p:extLst>
      <p:ext uri="{BB962C8B-B14F-4D97-AF65-F5344CB8AC3E}">
        <p14:creationId xmlns:p14="http://schemas.microsoft.com/office/powerpoint/2010/main" val="170686925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4" y="-1766"/>
            <a:ext cx="6723185" cy="806913"/>
          </a:xfrm>
        </p:spPr>
        <p:txBody>
          <a:bodyPr lIns="146304" tIns="91440" rIns="146304" bIns="91440"/>
          <a:lstStyle>
            <a:lvl1pPr>
              <a:lnSpc>
                <a:spcPts val="4631"/>
              </a:lnSpc>
              <a:defRPr sz="4263"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5463715" y="5038114"/>
            <a:ext cx="2894704" cy="100862"/>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8615020" y="5038114"/>
            <a:ext cx="416698" cy="100862"/>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01932" y="1563132"/>
            <a:ext cx="6723188" cy="1990481"/>
          </a:xfrm>
        </p:spPr>
        <p:txBody>
          <a:bodyPr/>
          <a:lstStyle>
            <a:lvl1pPr marL="171533" indent="-171533">
              <a:spcBef>
                <a:spcPts val="881"/>
              </a:spcBef>
              <a:defRPr sz="1911">
                <a:latin typeface="+mn-lt"/>
              </a:defRPr>
            </a:lvl1pPr>
            <a:lvl2pPr marL="507594" indent="-171533">
              <a:spcBef>
                <a:spcPts val="881"/>
              </a:spcBef>
              <a:buSzPct val="100000"/>
              <a:buFont typeface="Segoe UI" pitchFamily="34" charset="0"/>
              <a:buChar char="‐"/>
              <a:defRPr/>
            </a:lvl2pPr>
            <a:lvl3pPr marL="843657" indent="-171533">
              <a:spcBef>
                <a:spcPts val="881"/>
              </a:spcBef>
              <a:buFont typeface="Wingdings" pitchFamily="2" charset="2"/>
              <a:buChar char="§"/>
              <a:defRPr/>
            </a:lvl3pPr>
            <a:lvl4pPr marL="1176218" indent="-252048">
              <a:spcBef>
                <a:spcPts val="881"/>
              </a:spcBef>
              <a:buFont typeface="+mj-lt"/>
              <a:buAutoNum type="arabicPeriod"/>
              <a:defRPr/>
            </a:lvl4pPr>
            <a:lvl5pPr marL="1430599" indent="-252048">
              <a:spcBef>
                <a:spcPts val="881"/>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235545"/>
      </p:ext>
    </p:extLst>
  </p:cSld>
  <p:clrMapOvr>
    <a:masterClrMapping/>
  </p:clrMapOvr>
  <p:transition spd="slow">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1"/>
          <a:ext cx="1190" cy="1191"/>
        </p:xfrm>
        <a:graphic>
          <a:graphicData uri="http://schemas.openxmlformats.org/presentationml/2006/ole">
            <mc:AlternateContent xmlns:mc="http://schemas.openxmlformats.org/markup-compatibility/2006">
              <mc:Choice xmlns:v="urn:schemas-microsoft-com:vml" Requires="v">
                <p:oleObj spid="_x0000_s430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192" y="1191"/>
                        <a:ext cx="1190" cy="1191"/>
                      </a:xfrm>
                      <a:prstGeom prst="rect">
                        <a:avLst/>
                      </a:prstGeom>
                    </p:spPr>
                  </p:pic>
                </p:oleObj>
              </mc:Fallback>
            </mc:AlternateContent>
          </a:graphicData>
        </a:graphic>
      </p:graphicFrame>
      <p:sp>
        <p:nvSpPr>
          <p:cNvPr id="9" name="Title 1"/>
          <p:cNvSpPr>
            <a:spLocks noGrp="1"/>
          </p:cNvSpPr>
          <p:nvPr>
            <p:ph type="title" hasCustomPrompt="1"/>
          </p:nvPr>
        </p:nvSpPr>
        <p:spPr bwMode="auto">
          <a:xfrm>
            <a:off x="114301" y="1572369"/>
            <a:ext cx="4793860" cy="1344828"/>
          </a:xfr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14301" y="2907957"/>
            <a:ext cx="4793860" cy="1344828"/>
          </a:xfrm>
        </p:spPr>
        <p:txBody>
          <a:bodyPr tIns="109728" bIns="109728">
            <a:noAutofit/>
          </a:bodyPr>
          <a:lstStyle>
            <a:lvl1pPr marL="0" indent="0">
              <a:spcBef>
                <a:spcPts val="0"/>
              </a:spcBef>
              <a:buNone/>
              <a:defRPr sz="2352">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336439" y="4591568"/>
            <a:ext cx="941246" cy="200781"/>
          </a:xfrm>
          <a:prstGeom prst="rect">
            <a:avLst/>
          </a:prstGeom>
        </p:spPr>
      </p:pic>
      <p:sp>
        <p:nvSpPr>
          <p:cNvPr id="8" name="Content Placeholder 5"/>
          <p:cNvSpPr>
            <a:spLocks noGrp="1"/>
          </p:cNvSpPr>
          <p:nvPr>
            <p:ph sz="quarter" idx="11"/>
          </p:nvPr>
        </p:nvSpPr>
        <p:spPr>
          <a:xfrm>
            <a:off x="114300" y="218302"/>
            <a:ext cx="3124279" cy="368049"/>
          </a:xfrm>
        </p:spPr>
        <p:txBody>
          <a:bodyPr lIns="182880" rIns="182880"/>
          <a:lstStyle>
            <a:lvl1pPr marL="0" indent="0">
              <a:buNone/>
              <a:defRPr lang="en-US" sz="1324" kern="1200" spc="-74"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67221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pic>
        <p:nvPicPr>
          <p:cNvPr id="10" name="Picture 9"/>
          <p:cNvPicPr>
            <a:picLocks noChangeAspect="1"/>
          </p:cNvPicPr>
          <p:nvPr userDrawn="1"/>
        </p:nvPicPr>
        <p:blipFill>
          <a:blip r:embed="rId7"/>
          <a:stretch>
            <a:fillRect/>
          </a:stretch>
        </p:blipFill>
        <p:spPr>
          <a:xfrm>
            <a:off x="3339416" y="534508"/>
            <a:ext cx="7174901" cy="4034484"/>
          </a:xfrm>
          <a:prstGeom prst="rect">
            <a:avLst/>
          </a:prstGeom>
        </p:spPr>
      </p:pic>
    </p:spTree>
    <p:extLst>
      <p:ext uri="{BB962C8B-B14F-4D97-AF65-F5344CB8AC3E}">
        <p14:creationId xmlns:p14="http://schemas.microsoft.com/office/powerpoint/2010/main" val="366826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24783" y="4898922"/>
            <a:ext cx="504686" cy="153208"/>
          </a:xfrm>
          <a:prstGeom prst="rect">
            <a:avLst/>
          </a:prstGeom>
          <a:noFill/>
          <a:ln>
            <a:noFill/>
          </a:ln>
        </p:spPr>
      </p:pic>
      <p:grpSp>
        <p:nvGrpSpPr>
          <p:cNvPr id="27" name="Group 26"/>
          <p:cNvGrpSpPr/>
          <p:nvPr userDrawn="1"/>
        </p:nvGrpSpPr>
        <p:grpSpPr>
          <a:xfrm>
            <a:off x="2705501" y="1844937"/>
            <a:ext cx="3733000" cy="1453626"/>
            <a:chOff x="3627908" y="1950995"/>
            <a:chExt cx="4976037" cy="1938168"/>
          </a:xfrm>
        </p:grpSpPr>
        <p:sp>
          <p:nvSpPr>
            <p:cNvPr id="8" name="Title 1"/>
            <p:cNvSpPr txBox="1">
              <a:spLocks/>
            </p:cNvSpPr>
            <p:nvPr userDrawn="1"/>
          </p:nvSpPr>
          <p:spPr>
            <a:xfrm>
              <a:off x="3676650" y="1950995"/>
              <a:ext cx="4835524" cy="777240"/>
            </a:xfrm>
            <a:prstGeom prst="rect">
              <a:avLst/>
            </a:prstGeom>
            <a:ln w="19050">
              <a:solidFill>
                <a:schemeClr val="bg1"/>
              </a:solidFill>
            </a:ln>
          </p:spPr>
          <p:txBody>
            <a:bodyPr tIns="73152"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r>
                <a:rPr lang="en-US" sz="3600" dirty="0"/>
                <a:t>CONFIDENTIAL</a:t>
              </a:r>
            </a:p>
          </p:txBody>
        </p:sp>
        <p:grpSp>
          <p:nvGrpSpPr>
            <p:cNvPr id="26" name="Group 25"/>
            <p:cNvGrpSpPr/>
            <p:nvPr userDrawn="1"/>
          </p:nvGrpSpPr>
          <p:grpSpPr>
            <a:xfrm>
              <a:off x="3627908" y="3023839"/>
              <a:ext cx="4976037" cy="865324"/>
              <a:chOff x="3627908" y="3023839"/>
              <a:chExt cx="4976037" cy="865324"/>
            </a:xfrm>
          </p:grpSpPr>
          <p:grpSp>
            <p:nvGrpSpPr>
              <p:cNvPr id="25" name="Group 24"/>
              <p:cNvGrpSpPr/>
              <p:nvPr userDrawn="1"/>
            </p:nvGrpSpPr>
            <p:grpSpPr>
              <a:xfrm>
                <a:off x="3627908" y="3023839"/>
                <a:ext cx="957650" cy="862973"/>
                <a:chOff x="3374082" y="3032384"/>
                <a:chExt cx="957650" cy="862973"/>
              </a:xfrm>
            </p:grpSpPr>
            <p:pic>
              <p:nvPicPr>
                <p:cNvPr id="6" name="Picture 5"/>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547844" y="3160912"/>
                  <a:ext cx="646826" cy="525563"/>
                </a:xfrm>
                <a:prstGeom prst="rect">
                  <a:avLst/>
                </a:prstGeom>
              </p:spPr>
            </p:pic>
            <p:cxnSp>
              <p:nvCxnSpPr>
                <p:cNvPr id="3" name="Straight Connector 2"/>
                <p:cNvCxnSpPr/>
                <p:nvPr userDrawn="1"/>
              </p:nvCxnSpPr>
              <p:spPr>
                <a:xfrm flipV="1">
                  <a:off x="3374082" y="3032384"/>
                  <a:ext cx="957650" cy="862973"/>
                </a:xfrm>
                <a:prstGeom prst="line">
                  <a:avLst/>
                </a:prstGeom>
                <a:ln w="76200">
                  <a:solidFill>
                    <a:schemeClr val="bg1">
                      <a:alpha val="88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4927184" y="3026190"/>
                <a:ext cx="957650" cy="862973"/>
                <a:chOff x="4750449" y="3026190"/>
                <a:chExt cx="957650" cy="862973"/>
              </a:xfrm>
            </p:grpSpPr>
            <p:pic>
              <p:nvPicPr>
                <p:cNvPr id="10" name="Picture 9"/>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891997" y="3168759"/>
                  <a:ext cx="755242" cy="533878"/>
                </a:xfrm>
                <a:prstGeom prst="rect">
                  <a:avLst/>
                </a:prstGeom>
              </p:spPr>
            </p:pic>
            <p:cxnSp>
              <p:nvCxnSpPr>
                <p:cNvPr id="19" name="Straight Connector 18"/>
                <p:cNvCxnSpPr/>
                <p:nvPr userDrawn="1"/>
              </p:nvCxnSpPr>
              <p:spPr>
                <a:xfrm flipV="1">
                  <a:off x="4750449" y="3026190"/>
                  <a:ext cx="957650" cy="862973"/>
                </a:xfrm>
                <a:prstGeom prst="line">
                  <a:avLst/>
                </a:prstGeom>
                <a:ln w="76200">
                  <a:solidFill>
                    <a:schemeClr val="bg1">
                      <a:alpha val="88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6226460" y="3026190"/>
                <a:ext cx="1078208" cy="862973"/>
                <a:chOff x="6272850" y="3026190"/>
                <a:chExt cx="1078208" cy="862973"/>
              </a:xfrm>
            </p:grpSpPr>
            <p:pic>
              <p:nvPicPr>
                <p:cNvPr id="13" name="Picture 12"/>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272850" y="3101754"/>
                  <a:ext cx="1078208" cy="666908"/>
                </a:xfrm>
                <a:prstGeom prst="rect">
                  <a:avLst/>
                </a:prstGeom>
              </p:spPr>
            </p:pic>
            <p:cxnSp>
              <p:nvCxnSpPr>
                <p:cNvPr id="20" name="Straight Connector 19"/>
                <p:cNvCxnSpPr/>
                <p:nvPr userDrawn="1"/>
              </p:nvCxnSpPr>
              <p:spPr>
                <a:xfrm flipV="1">
                  <a:off x="6301571" y="3026190"/>
                  <a:ext cx="957650" cy="862973"/>
                </a:xfrm>
                <a:prstGeom prst="line">
                  <a:avLst/>
                </a:prstGeom>
                <a:ln w="76200">
                  <a:solidFill>
                    <a:schemeClr val="bg1">
                      <a:alpha val="88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userDrawn="1"/>
            </p:nvGrpSpPr>
            <p:grpSpPr>
              <a:xfrm>
                <a:off x="7646295" y="3023839"/>
                <a:ext cx="957650" cy="865324"/>
                <a:chOff x="7827663" y="3023839"/>
                <a:chExt cx="957650" cy="865324"/>
              </a:xfrm>
            </p:grpSpPr>
            <p:pic>
              <p:nvPicPr>
                <p:cNvPr id="16" name="Picture 15"/>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125034" y="3023839"/>
                  <a:ext cx="362909" cy="743232"/>
                </a:xfrm>
                <a:prstGeom prst="rect">
                  <a:avLst/>
                </a:prstGeom>
              </p:spPr>
            </p:pic>
            <p:cxnSp>
              <p:nvCxnSpPr>
                <p:cNvPr id="21" name="Straight Connector 20"/>
                <p:cNvCxnSpPr/>
                <p:nvPr userDrawn="1"/>
              </p:nvCxnSpPr>
              <p:spPr>
                <a:xfrm flipV="1">
                  <a:off x="7827663" y="3026190"/>
                  <a:ext cx="957650" cy="862973"/>
                </a:xfrm>
                <a:prstGeom prst="line">
                  <a:avLst/>
                </a:prstGeom>
                <a:ln w="76200">
                  <a:solidFill>
                    <a:schemeClr val="bg1">
                      <a:alpha val="88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49416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340285" y="843558"/>
            <a:ext cx="7608453" cy="410468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6"/>
          <p:cNvSpPr>
            <a:spLocks noGrp="1"/>
          </p:cNvSpPr>
          <p:nvPr>
            <p:ph type="body" sz="quarter" idx="13" hasCustomPrompt="1"/>
          </p:nvPr>
        </p:nvSpPr>
        <p:spPr>
          <a:xfrm>
            <a:off x="1466214" y="2710110"/>
            <a:ext cx="7320076" cy="1011600"/>
          </a:xfrm>
          <a:prstGeom prst="rect">
            <a:avLst/>
          </a:prstGeom>
        </p:spPr>
        <p:txBody>
          <a:bodyPr/>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WEB</a:t>
            </a:r>
            <a:endParaRPr lang="en-GB" dirty="0"/>
          </a:p>
        </p:txBody>
      </p:sp>
      <p:sp>
        <p:nvSpPr>
          <p:cNvPr id="16" name="Title 14"/>
          <p:cNvSpPr>
            <a:spLocks noGrp="1"/>
          </p:cNvSpPr>
          <p:nvPr>
            <p:ph type="title" hasCustomPrompt="1"/>
          </p:nvPr>
        </p:nvSpPr>
        <p:spPr>
          <a:xfrm>
            <a:off x="1466214" y="1775408"/>
            <a:ext cx="7320076" cy="1129493"/>
          </a:xfrm>
          <a:prstGeom prst="rect">
            <a:avLst/>
          </a:prstGeom>
        </p:spPr>
        <p:txBody>
          <a:bodyPr/>
          <a:lstStyle>
            <a:lvl1pPr algn="l">
              <a:lnSpc>
                <a:spcPct val="100000"/>
              </a:lnSpc>
              <a:defRPr lang="en-US" sz="8800" kern="1200" cap="all" baseline="0" smtClean="0">
                <a:solidFill>
                  <a:prstClr val="white"/>
                </a:solidFill>
                <a:latin typeface="+mj-lt"/>
                <a:ea typeface="+mn-ea"/>
                <a:cs typeface="Segoe UI Semibold" panose="020B0702040204020203" pitchFamily="34" charset="0"/>
              </a:defRPr>
            </a:lvl1pPr>
          </a:lstStyle>
          <a:p>
            <a:r>
              <a:rPr lang="en-US" dirty="0"/>
              <a:t>BOUNDLESS</a:t>
            </a:r>
            <a:endParaRPr lang="en-GB" dirty="0"/>
          </a:p>
        </p:txBody>
      </p:sp>
      <p:sp>
        <p:nvSpPr>
          <p:cNvPr id="17" name="Text Placeholder 2"/>
          <p:cNvSpPr>
            <a:spLocks noGrp="1"/>
          </p:cNvSpPr>
          <p:nvPr>
            <p:ph type="body" sz="quarter" idx="14" hasCustomPrompt="1"/>
          </p:nvPr>
        </p:nvSpPr>
        <p:spPr>
          <a:xfrm>
            <a:off x="1466214" y="4435352"/>
            <a:ext cx="7318800" cy="482602"/>
          </a:xfrm>
          <a:prstGeom prst="rect">
            <a:avLst/>
          </a:prstGeom>
        </p:spPr>
        <p:txBody>
          <a:bodyPr/>
          <a:lstStyle>
            <a:lvl1pPr marL="0" indent="0" algn="l">
              <a:buNone/>
              <a:defRPr sz="24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466214" y="902563"/>
            <a:ext cx="7321890" cy="1012054"/>
          </a:xfrm>
          <a:prstGeom prst="rect">
            <a:avLst/>
          </a:prstGeom>
        </p:spPr>
        <p:txBody>
          <a:bodyPr anchor="ctr" anchorCtr="0"/>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6679539" y="3915943"/>
            <a:ext cx="2396959" cy="9483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7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stCondLst>
                                        <p:cond delay="800"/>
                                      </p:stCondLst>
                                      <p:childTnLst>
                                        <p:animMotion origin="layout" path="M 1.38889E-6 0.20031 L 1.38889E-6 3.08642E-6 " pathEditMode="relative" rAng="0" ptsTypes="AA">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Lst>
      </p:timing>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Slide (extended)">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340285" y="849313"/>
            <a:ext cx="7608453" cy="409892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a:spLocks noGrp="1"/>
          </p:cNvSpPr>
          <p:nvPr>
            <p:ph type="body" sz="quarter" idx="14" hasCustomPrompt="1"/>
          </p:nvPr>
        </p:nvSpPr>
        <p:spPr>
          <a:xfrm>
            <a:off x="1466214" y="4435352"/>
            <a:ext cx="7318800" cy="482602"/>
          </a:xfrm>
          <a:prstGeom prst="rect">
            <a:avLst/>
          </a:prstGeom>
        </p:spPr>
        <p:txBody>
          <a:bodyPr/>
          <a:lstStyle>
            <a:lvl1pPr marL="0" indent="0" algn="l">
              <a:buNone/>
              <a:defRPr sz="24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466214" y="902563"/>
            <a:ext cx="7321890" cy="1012054"/>
          </a:xfrm>
          <a:prstGeom prst="rect">
            <a:avLst/>
          </a:prstGeom>
        </p:spPr>
        <p:txBody>
          <a:bodyPr anchor="ctr" anchorCtr="0"/>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6679539" y="3915943"/>
            <a:ext cx="2396959" cy="948393"/>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4"/>
          <p:cNvSpPr>
            <a:spLocks noGrp="1"/>
          </p:cNvSpPr>
          <p:nvPr>
            <p:ph type="title" hasCustomPrompt="1"/>
          </p:nvPr>
        </p:nvSpPr>
        <p:spPr>
          <a:xfrm>
            <a:off x="1466213" y="1936215"/>
            <a:ext cx="7388011" cy="2271519"/>
          </a:xfrm>
          <a:prstGeom prst="rect">
            <a:avLst/>
          </a:prstGeom>
        </p:spPr>
        <p:txBody>
          <a:bodyPr anchor="t" anchorCtr="0"/>
          <a:lstStyle>
            <a:lvl1pPr algn="l">
              <a:lnSpc>
                <a:spcPts val="8000"/>
              </a:lnSpc>
              <a:defRPr lang="en-US" sz="8800" kern="1200" cap="all" baseline="0" smtClean="0">
                <a:solidFill>
                  <a:prstClr val="white"/>
                </a:solidFill>
                <a:latin typeface="+mj-lt"/>
                <a:ea typeface="+mn-ea"/>
                <a:cs typeface="Segoe UI Semibold" panose="020B0702040204020203" pitchFamily="34" charset="0"/>
              </a:defRPr>
            </a:lvl1pPr>
          </a:lstStyle>
          <a:p>
            <a:r>
              <a:rPr lang="en-US" dirty="0"/>
              <a:t>BOUNDLESS WEB</a:t>
            </a:r>
            <a:endParaRPr lang="en-GB" dirty="0"/>
          </a:p>
        </p:txBody>
      </p:sp>
      <p:pic>
        <p:nvPicPr>
          <p:cNvPr id="13"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3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P spid="16" grpId="0"/>
        </p:bldLst>
      </p:timing>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 3 Lines">
    <p:spTree>
      <p:nvGrpSpPr>
        <p:cNvPr id="1" name=""/>
        <p:cNvGrpSpPr/>
        <p:nvPr/>
      </p:nvGrpSpPr>
      <p:grpSpPr>
        <a:xfrm>
          <a:off x="0" y="0"/>
          <a:ext cx="0" cy="0"/>
          <a:chOff x="0" y="0"/>
          <a:chExt cx="0" cy="0"/>
        </a:xfrm>
      </p:grpSpPr>
      <p:sp>
        <p:nvSpPr>
          <p:cNvPr id="12" name="Rectangle 11"/>
          <p:cNvSpPr/>
          <p:nvPr userDrawn="1"/>
        </p:nvSpPr>
        <p:spPr>
          <a:xfrm>
            <a:off x="5496732" y="4293012"/>
            <a:ext cx="3647268" cy="850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userDrawn="1"/>
        </p:nvSpPr>
        <p:spPr>
          <a:xfrm>
            <a:off x="948016" y="843558"/>
            <a:ext cx="8000721" cy="1266748"/>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948016" y="2262524"/>
            <a:ext cx="8000721" cy="12667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userDrawn="1"/>
        </p:nvSpPr>
        <p:spPr>
          <a:xfrm>
            <a:off x="948016" y="3681490"/>
            <a:ext cx="8000721" cy="12667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userDrawn="1"/>
        </p:nvGrpSpPr>
        <p:grpSpPr>
          <a:xfrm>
            <a:off x="-61524" y="437843"/>
            <a:ext cx="1330981" cy="3206338"/>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14"/>
          <p:cNvSpPr>
            <a:spLocks noGrp="1"/>
          </p:cNvSpPr>
          <p:nvPr>
            <p:ph type="body" sz="quarter" idx="10" hasCustomPrompt="1"/>
          </p:nvPr>
        </p:nvSpPr>
        <p:spPr>
          <a:xfrm>
            <a:off x="1048216" y="920560"/>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048216" y="2344234"/>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048216" y="3770946"/>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Tree>
    <p:extLst>
      <p:ext uri="{BB962C8B-B14F-4D97-AF65-F5344CB8AC3E}">
        <p14:creationId xmlns:p14="http://schemas.microsoft.com/office/powerpoint/2010/main" val="207631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3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3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 4 Lines">
    <p:spTree>
      <p:nvGrpSpPr>
        <p:cNvPr id="1" name=""/>
        <p:cNvGrpSpPr/>
        <p:nvPr/>
      </p:nvGrpSpPr>
      <p:grpSpPr>
        <a:xfrm>
          <a:off x="0" y="0"/>
          <a:ext cx="0" cy="0"/>
          <a:chOff x="0" y="0"/>
          <a:chExt cx="0" cy="0"/>
        </a:xfrm>
      </p:grpSpPr>
      <p:sp>
        <p:nvSpPr>
          <p:cNvPr id="14" name="Rectangle 13"/>
          <p:cNvSpPr/>
          <p:nvPr userDrawn="1"/>
        </p:nvSpPr>
        <p:spPr>
          <a:xfrm>
            <a:off x="5496732" y="4293012"/>
            <a:ext cx="3647268" cy="850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userDrawn="1"/>
        </p:nvSpPr>
        <p:spPr>
          <a:xfrm>
            <a:off x="948017" y="843558"/>
            <a:ext cx="8000721" cy="92248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948017" y="1902049"/>
            <a:ext cx="8000721" cy="922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userDrawn="1"/>
        </p:nvGrpSpPr>
        <p:grpSpPr>
          <a:xfrm>
            <a:off x="-61524" y="437801"/>
            <a:ext cx="1330981" cy="3206338"/>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userDrawn="1"/>
        </p:nvSpPr>
        <p:spPr>
          <a:xfrm>
            <a:off x="948017" y="4019031"/>
            <a:ext cx="8000721" cy="92248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userDrawn="1"/>
        </p:nvSpPr>
        <p:spPr>
          <a:xfrm>
            <a:off x="948017" y="2960540"/>
            <a:ext cx="8000721" cy="9224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14"/>
          <p:cNvSpPr>
            <a:spLocks noGrp="1"/>
          </p:cNvSpPr>
          <p:nvPr>
            <p:ph type="body" sz="quarter" idx="10" hasCustomPrompt="1"/>
          </p:nvPr>
        </p:nvSpPr>
        <p:spPr>
          <a:xfrm>
            <a:off x="1047600" y="900389"/>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047600" y="1948618"/>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047600" y="3011187"/>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
        <p:nvSpPr>
          <p:cNvPr id="13" name="Text Placeholder 14"/>
          <p:cNvSpPr>
            <a:spLocks noGrp="1"/>
          </p:cNvSpPr>
          <p:nvPr>
            <p:ph type="body" sz="quarter" idx="13" hasCustomPrompt="1"/>
          </p:nvPr>
        </p:nvSpPr>
        <p:spPr>
          <a:xfrm>
            <a:off x="1047600" y="4072426"/>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4</a:t>
            </a:r>
          </a:p>
        </p:txBody>
      </p:sp>
    </p:spTree>
    <p:extLst>
      <p:ext uri="{BB962C8B-B14F-4D97-AF65-F5344CB8AC3E}">
        <p14:creationId xmlns:p14="http://schemas.microsoft.com/office/powerpoint/2010/main" val="358543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3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3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P spid="13" grpId="0">
        <p:tmplLst>
          <p:tmpl>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300"/>
                        <p:tgtEl>
                          <p:spTgt spid="13"/>
                        </p:tgtEl>
                      </p:cBhvr>
                    </p:animEffect>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Slogan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6519802" y="4759114"/>
            <a:ext cx="1286124" cy="276999"/>
            <a:chOff x="6430358" y="4771570"/>
            <a:chExt cx="1286124" cy="276999"/>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60751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3886200" y="1046988"/>
            <a:ext cx="1371600" cy="1371600"/>
          </a:xfrm>
          <a:prstGeom prst="ellipse">
            <a:avLst/>
          </a:prstGeom>
          <a:ln w="25400">
            <a:solidFill>
              <a:schemeClr val="accent1"/>
            </a:solidFill>
          </a:ln>
        </p:spPr>
        <p:txBody>
          <a:bodyPr/>
          <a:lstStyle>
            <a:lvl1pPr>
              <a:defRPr sz="1000"/>
            </a:lvl1pPr>
          </a:lstStyle>
          <a:p>
            <a:endParaRPr lang="uk-UA"/>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260878609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Slogan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6519802" y="4759114"/>
            <a:ext cx="1286124" cy="276999"/>
            <a:chOff x="6430358" y="4771570"/>
            <a:chExt cx="1286124" cy="276999"/>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128322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logan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6519802" y="4759114"/>
            <a:ext cx="1286124" cy="276999"/>
            <a:chOff x="6430358" y="4771570"/>
            <a:chExt cx="1286124" cy="276999"/>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45617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logan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6519802" y="4759114"/>
            <a:ext cx="1286124" cy="276999"/>
            <a:chOff x="6430358" y="4771570"/>
            <a:chExt cx="1286124" cy="276999"/>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426476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Slogan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6519802" y="4759114"/>
            <a:ext cx="1286124" cy="276999"/>
            <a:chOff x="6430358" y="4771570"/>
            <a:chExt cx="1286124" cy="276999"/>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411942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Slogan - White 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grpSp>
        <p:nvGrpSpPr>
          <p:cNvPr id="13" name="Group 12"/>
          <p:cNvGrpSpPr/>
          <p:nvPr userDrawn="1"/>
        </p:nvGrpSpPr>
        <p:grpSpPr>
          <a:xfrm>
            <a:off x="6519802" y="4759114"/>
            <a:ext cx="1286124" cy="276999"/>
            <a:chOff x="6430358" y="4771570"/>
            <a:chExt cx="1286124" cy="276999"/>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9" name="TextBox 18"/>
            <p:cNvSpPr txBox="1"/>
            <p:nvPr userDrawn="1"/>
          </p:nvSpPr>
          <p:spPr>
            <a:xfrm>
              <a:off x="6548726" y="4771570"/>
              <a:ext cx="1167756" cy="276999"/>
            </a:xfrm>
            <a:prstGeom prst="rect">
              <a:avLst/>
            </a:prstGeom>
            <a:noFill/>
          </p:spPr>
          <p:txBody>
            <a:bodyPr wrap="none" rtlCol="0">
              <a:spAutoFit/>
            </a:bodyPr>
            <a:lstStyle/>
            <a:p>
              <a:r>
                <a:rPr lang="en-GB" sz="1200" dirty="0">
                  <a:solidFill>
                    <a:schemeClr val="accent1"/>
                  </a:solidFill>
                </a:rPr>
                <a:t>@MartinKearn</a:t>
              </a:r>
            </a:p>
          </p:txBody>
        </p:sp>
      </p:gr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5344" y="4657411"/>
            <a:ext cx="1432828" cy="527057"/>
          </a:xfrm>
          <a:prstGeom prst="rect">
            <a:avLst/>
          </a:prstGeom>
        </p:spPr>
      </p:pic>
    </p:spTree>
    <p:extLst>
      <p:ext uri="{BB962C8B-B14F-4D97-AF65-F5344CB8AC3E}">
        <p14:creationId xmlns:p14="http://schemas.microsoft.com/office/powerpoint/2010/main" val="175558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mo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3" name="TextBox 2"/>
          <p:cNvSpPr txBox="1"/>
          <p:nvPr userDrawn="1"/>
        </p:nvSpPr>
        <p:spPr>
          <a:xfrm rot="19081894">
            <a:off x="-616229" y="248069"/>
            <a:ext cx="2133932" cy="369332"/>
          </a:xfrm>
          <a:prstGeom prst="rect">
            <a:avLst/>
          </a:prstGeom>
          <a:solidFill>
            <a:schemeClr val="accent3"/>
          </a:solidFill>
        </p:spPr>
        <p:txBody>
          <a:bodyPr wrap="square" rtlCol="0">
            <a:spAutoFit/>
          </a:bodyPr>
          <a:lstStyle/>
          <a:p>
            <a:pPr algn="ctr"/>
            <a:r>
              <a:rPr lang="en-GB"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6519802" y="4759114"/>
            <a:ext cx="1286124" cy="276999"/>
            <a:chOff x="6430358" y="4771570"/>
            <a:chExt cx="1286124" cy="276999"/>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13023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emo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616229" y="248069"/>
            <a:ext cx="2133932" cy="369332"/>
          </a:xfrm>
          <a:prstGeom prst="rect">
            <a:avLst/>
          </a:prstGeom>
          <a:solidFill>
            <a:schemeClr val="accent1"/>
          </a:solidFill>
        </p:spPr>
        <p:txBody>
          <a:bodyPr wrap="square" rtlCol="0">
            <a:spAutoFit/>
          </a:bodyPr>
          <a:lstStyle/>
          <a:p>
            <a:pPr algn="ctr"/>
            <a:r>
              <a:rPr lang="en-GB"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6519802" y="4759114"/>
            <a:ext cx="1286124" cy="276999"/>
            <a:chOff x="6430358" y="4771570"/>
            <a:chExt cx="1286124" cy="276999"/>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300900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emo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616229" y="248069"/>
            <a:ext cx="2133932" cy="369332"/>
          </a:xfrm>
          <a:prstGeom prst="rect">
            <a:avLst/>
          </a:prstGeom>
          <a:solidFill>
            <a:schemeClr val="accent1"/>
          </a:solidFill>
        </p:spPr>
        <p:txBody>
          <a:bodyPr wrap="square" rtlCol="0">
            <a:spAutoFit/>
          </a:bodyPr>
          <a:lstStyle/>
          <a:p>
            <a:pPr algn="ctr"/>
            <a:r>
              <a:rPr lang="en-GB"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6519802" y="4759114"/>
            <a:ext cx="1286124" cy="276999"/>
            <a:chOff x="6430358" y="4771570"/>
            <a:chExt cx="1286124" cy="276999"/>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277355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emo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616229" y="248069"/>
            <a:ext cx="2133932" cy="369332"/>
          </a:xfrm>
          <a:prstGeom prst="rect">
            <a:avLst/>
          </a:prstGeom>
          <a:solidFill>
            <a:schemeClr val="accent3"/>
          </a:solidFill>
        </p:spPr>
        <p:txBody>
          <a:bodyPr wrap="square" rtlCol="0">
            <a:spAutoFit/>
          </a:bodyPr>
          <a:lstStyle/>
          <a:p>
            <a:pPr algn="ctr"/>
            <a:r>
              <a:rPr lang="en-GB"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6519802" y="4759114"/>
            <a:ext cx="1286124" cy="276999"/>
            <a:chOff x="6430358" y="4771570"/>
            <a:chExt cx="1286124" cy="276999"/>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426118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emo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616229" y="248069"/>
            <a:ext cx="2133932" cy="369332"/>
          </a:xfrm>
          <a:prstGeom prst="rect">
            <a:avLst/>
          </a:prstGeom>
          <a:solidFill>
            <a:schemeClr val="accent3"/>
          </a:solidFill>
        </p:spPr>
        <p:txBody>
          <a:bodyPr wrap="square" rtlCol="0">
            <a:spAutoFit/>
          </a:bodyPr>
          <a:lstStyle/>
          <a:p>
            <a:pPr algn="ctr"/>
            <a:r>
              <a:rPr lang="en-GB"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6519802" y="4759114"/>
            <a:ext cx="1286124" cy="276999"/>
            <a:chOff x="6430358" y="4771570"/>
            <a:chExt cx="1286124" cy="276999"/>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293567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749808" y="1673352"/>
            <a:ext cx="1796796" cy="1796796"/>
          </a:xfrm>
          <a:prstGeom prst="rect">
            <a:avLst/>
          </a:prstGeom>
        </p:spPr>
        <p:txBody>
          <a:bodyPr/>
          <a:lstStyle/>
          <a:p>
            <a:endParaRPr lang="uk-UA"/>
          </a:p>
        </p:txBody>
      </p:sp>
    </p:spTree>
    <p:extLst>
      <p:ext uri="{BB962C8B-B14F-4D97-AF65-F5344CB8AC3E}">
        <p14:creationId xmlns:p14="http://schemas.microsoft.com/office/powerpoint/2010/main" val="18383779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emo - White 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616229" y="248069"/>
            <a:ext cx="2133932" cy="369332"/>
          </a:xfrm>
          <a:prstGeom prst="rect">
            <a:avLst/>
          </a:prstGeom>
          <a:solidFill>
            <a:schemeClr val="accent3"/>
          </a:solidFill>
        </p:spPr>
        <p:txBody>
          <a:bodyPr wrap="square" rtlCol="0">
            <a:spAutoFit/>
          </a:bodyPr>
          <a:lstStyle/>
          <a:p>
            <a:pPr algn="ctr"/>
            <a:r>
              <a:rPr lang="en-GB" dirty="0">
                <a:solidFill>
                  <a:schemeClr val="bg1"/>
                </a:solidFill>
              </a:rPr>
              <a:t>DEMO</a:t>
            </a:r>
          </a:p>
        </p:txBody>
      </p:sp>
      <p:grpSp>
        <p:nvGrpSpPr>
          <p:cNvPr id="10" name="Group 9"/>
          <p:cNvGrpSpPr/>
          <p:nvPr userDrawn="1"/>
        </p:nvGrpSpPr>
        <p:grpSpPr>
          <a:xfrm>
            <a:off x="6519802" y="4759114"/>
            <a:ext cx="1286124" cy="276999"/>
            <a:chOff x="6430358" y="4771570"/>
            <a:chExt cx="1286124" cy="276999"/>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3" name="TextBox 12"/>
            <p:cNvSpPr txBox="1"/>
            <p:nvPr userDrawn="1"/>
          </p:nvSpPr>
          <p:spPr>
            <a:xfrm>
              <a:off x="6548726" y="4771570"/>
              <a:ext cx="1167756" cy="276999"/>
            </a:xfrm>
            <a:prstGeom prst="rect">
              <a:avLst/>
            </a:prstGeom>
            <a:noFill/>
          </p:spPr>
          <p:txBody>
            <a:bodyPr wrap="none" rtlCol="0">
              <a:spAutoFit/>
            </a:bodyPr>
            <a:lstStyle/>
            <a:p>
              <a:r>
                <a:rPr lang="en-GB" sz="1200" dirty="0">
                  <a:solidFill>
                    <a:schemeClr val="accent1"/>
                  </a:solidFill>
                </a:rPr>
                <a:t>@MartinKearn</a:t>
              </a:r>
            </a:p>
          </p:txBody>
        </p:sp>
      </p:gr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5344" y="4657411"/>
            <a:ext cx="1432828" cy="527057"/>
          </a:xfrm>
          <a:prstGeom prst="rect">
            <a:avLst/>
          </a:prstGeom>
        </p:spPr>
      </p:pic>
    </p:spTree>
    <p:extLst>
      <p:ext uri="{BB962C8B-B14F-4D97-AF65-F5344CB8AC3E}">
        <p14:creationId xmlns:p14="http://schemas.microsoft.com/office/powerpoint/2010/main" val="238655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CodeVideo -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85924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CodeVideo - Blu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4489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odeVideo - Dark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524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odeVideo - Light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12697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CodeVideo - Dark Purpl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57034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CodeVideo - Whit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accent1"/>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62982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51599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142732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355184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200150"/>
            <a:ext cx="9144000" cy="2743200"/>
          </a:xfrm>
          <a:prstGeom prst="rect">
            <a:avLst/>
          </a:prstGeom>
        </p:spPr>
        <p:txBody>
          <a:bodyPr/>
          <a:lstStyle/>
          <a:p>
            <a:endParaRPr lang="uk-UA"/>
          </a:p>
        </p:txBody>
      </p:sp>
    </p:spTree>
    <p:extLst>
      <p:ext uri="{BB962C8B-B14F-4D97-AF65-F5344CB8AC3E}">
        <p14:creationId xmlns:p14="http://schemas.microsoft.com/office/powerpoint/2010/main" val="420655807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Light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68174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Purpl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111601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Whit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282864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ic Large Text - Magenta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9" name="Group 18"/>
          <p:cNvGrpSpPr/>
          <p:nvPr userDrawn="1"/>
        </p:nvGrpSpPr>
        <p:grpSpPr>
          <a:xfrm>
            <a:off x="-45633" y="4131598"/>
            <a:ext cx="892664" cy="1139774"/>
            <a:chOff x="200024" y="3519768"/>
            <a:chExt cx="1208151" cy="1542595"/>
          </a:xfrm>
        </p:grpSpPr>
        <p:sp>
          <p:nvSpPr>
            <p:cNvPr id="24"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79813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ic Large Text - Blu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6899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ic Large Text - Purpl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23989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ic Large Text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98496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ic Large Text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7145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ic Large Text - Whit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grpSp>
        <p:nvGrpSpPr>
          <p:cNvPr id="9" name="Group 8"/>
          <p:cNvGrpSpPr/>
          <p:nvPr userDrawn="1"/>
        </p:nvGrpSpPr>
        <p:grpSpPr>
          <a:xfrm>
            <a:off x="-46282" y="4152224"/>
            <a:ext cx="892664" cy="1139774"/>
            <a:chOff x="200024" y="3519768"/>
            <a:chExt cx="1208151" cy="1542595"/>
          </a:xfrm>
        </p:grpSpPr>
        <p:sp>
          <p:nvSpPr>
            <p:cNvPr id="11"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59776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ic Large Text 5050 - Magenta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9" name="Group 18"/>
          <p:cNvGrpSpPr/>
          <p:nvPr userDrawn="1"/>
        </p:nvGrpSpPr>
        <p:grpSpPr>
          <a:xfrm>
            <a:off x="-45633" y="4131598"/>
            <a:ext cx="892664" cy="1139774"/>
            <a:chOff x="200024" y="3519768"/>
            <a:chExt cx="1208151" cy="1542595"/>
          </a:xfrm>
        </p:grpSpPr>
        <p:sp>
          <p:nvSpPr>
            <p:cNvPr id="24"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1058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bwMode="auto">
          <a:xfrm>
            <a:off x="6444528" y="0"/>
            <a:ext cx="2699472" cy="51435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6864052" y="1346134"/>
            <a:ext cx="1866718" cy="2461785"/>
          </a:xfrm>
          <a:prstGeom prst="rect">
            <a:avLst/>
          </a:prstGeom>
        </p:spPr>
      </p:pic>
      <p:pic>
        <p:nvPicPr>
          <p:cNvPr id="8" name="Picture 7"/>
          <p:cNvPicPr>
            <a:picLocks noChangeAspect="1"/>
          </p:cNvPicPr>
          <p:nvPr userDrawn="1"/>
        </p:nvPicPr>
        <p:blipFill>
          <a:blip r:embed="rId3"/>
          <a:stretch>
            <a:fillRect/>
          </a:stretch>
        </p:blipFill>
        <p:spPr>
          <a:xfrm>
            <a:off x="6742476" y="205457"/>
            <a:ext cx="2132656" cy="419081"/>
          </a:xfrm>
          <a:prstGeom prst="rect">
            <a:avLst/>
          </a:prstGeom>
        </p:spPr>
      </p:pic>
      <p:sp>
        <p:nvSpPr>
          <p:cNvPr id="12" name="Text Placeholder 4"/>
          <p:cNvSpPr>
            <a:spLocks noGrp="1"/>
          </p:cNvSpPr>
          <p:nvPr>
            <p:ph type="body" sz="quarter" idx="12" hasCustomPrompt="1"/>
          </p:nvPr>
        </p:nvSpPr>
        <p:spPr>
          <a:xfrm>
            <a:off x="265571" y="2100987"/>
            <a:ext cx="5028716" cy="1830388"/>
          </a:xfrm>
          <a:noFill/>
        </p:spPr>
        <p:txBody>
          <a:bodyPr lIns="146304" tIns="109728" rIns="146304" bIns="109728">
            <a:no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
        <p:nvSpPr>
          <p:cNvPr id="13" name="Title 1"/>
          <p:cNvSpPr>
            <a:spLocks noGrp="1"/>
          </p:cNvSpPr>
          <p:nvPr>
            <p:ph type="title" hasCustomPrompt="1"/>
          </p:nvPr>
        </p:nvSpPr>
        <p:spPr>
          <a:xfrm>
            <a:off x="265571" y="272207"/>
            <a:ext cx="5028716" cy="1837298"/>
          </a:xfrm>
          <a:noFill/>
        </p:spPr>
        <p:txBody>
          <a:bodyPr lIns="146304" tIns="91440" rIns="146304" bIns="91440" anchor="t" anchorCtr="0">
            <a:normAutofit/>
          </a:bodyPr>
          <a:lstStyle>
            <a:lvl1pPr algn="l">
              <a:defRPr sz="4000" spc="-75" baseline="0">
                <a:solidFill>
                  <a:srgbClr val="5C2D91"/>
                </a:solidFill>
              </a:defRPr>
            </a:lvl1pPr>
          </a:lstStyle>
          <a:p>
            <a:r>
              <a:rPr lang="en-US" dirty="0"/>
              <a:t>Presentation title</a:t>
            </a:r>
          </a:p>
        </p:txBody>
      </p:sp>
      <p:grpSp>
        <p:nvGrpSpPr>
          <p:cNvPr id="14" name="Group 13"/>
          <p:cNvGrpSpPr>
            <a:grpSpLocks noChangeAspect="1"/>
          </p:cNvGrpSpPr>
          <p:nvPr userDrawn="1"/>
        </p:nvGrpSpPr>
        <p:grpSpPr bwMode="gray">
          <a:xfrm>
            <a:off x="365352" y="4657328"/>
            <a:ext cx="1280160" cy="274835"/>
            <a:chOff x="457200" y="1643393"/>
            <a:chExt cx="4492753"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5"/>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4035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4572000" y="1200150"/>
            <a:ext cx="4572000" cy="2743200"/>
          </a:xfrm>
          <a:prstGeom prst="rect">
            <a:avLst/>
          </a:prstGeom>
        </p:spPr>
        <p:txBody>
          <a:bodyPr/>
          <a:lstStyle/>
          <a:p>
            <a:endParaRPr lang="uk-UA"/>
          </a:p>
        </p:txBody>
      </p:sp>
    </p:spTree>
    <p:extLst>
      <p:ext uri="{BB962C8B-B14F-4D97-AF65-F5344CB8AC3E}">
        <p14:creationId xmlns:p14="http://schemas.microsoft.com/office/powerpoint/2010/main" val="34239679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ic Large Text 5050 - Blue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37230"/>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58290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ic Large Text 5050 - Purple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37230"/>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56557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ic Large Text 5050 - Light Magenta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37230"/>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64820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ic Large Text 5050 - Dark Blue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37230"/>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73167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Pic Large Text 5050 - White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grpSp>
        <p:nvGrpSpPr>
          <p:cNvPr id="9" name="Group 8"/>
          <p:cNvGrpSpPr/>
          <p:nvPr userDrawn="1"/>
        </p:nvGrpSpPr>
        <p:grpSpPr>
          <a:xfrm>
            <a:off x="-46282" y="4136270"/>
            <a:ext cx="892664" cy="1139774"/>
            <a:chOff x="200024" y="3519768"/>
            <a:chExt cx="1208151" cy="1542595"/>
          </a:xfrm>
        </p:grpSpPr>
        <p:sp>
          <p:nvSpPr>
            <p:cNvPr id="11"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2584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14:presetBounceEnd="48000">
                                      <p:stCondLst>
                                        <p:cond delay="0"/>
                                      </p:stCondLst>
                                      <p:childTnLst>
                                        <p:animMotion origin="layout" path="M 6.93889E-18 -4.81481E-6 L 0.08108 -4.81481E-6 " pathEditMode="relative" rAng="0" ptsTypes="AA" p14:bounceEnd="48000">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stCondLst>
                                        <p:cond delay="0"/>
                                      </p:stCondLst>
                                      <p:childTnLst>
                                        <p:animMotion origin="layout" path="M 6.93889E-18 -4.81481E-6 L 0.08108 -4.81481E-6 " pathEditMode="relative" rAng="0" ptsTypes="AA">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PicInfo 3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29664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icInfo 3 Lines - Blu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2796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icInfo 3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2593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PicInfo 3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28590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PicInfo 3 Lines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7430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MG-SLIDE OPT-8">
    <p:bg>
      <p:bgPr>
        <a:solidFill>
          <a:schemeClr val="bg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150" y="276909"/>
            <a:ext cx="3194049" cy="646331"/>
          </a:xfrm>
          <a:prstGeom prst="rect">
            <a:avLst/>
          </a:prstGeom>
          <a:noFill/>
        </p:spPr>
        <p:txBody>
          <a:bodyPr wrap="square" rtlCol="0">
            <a:spAutoFit/>
          </a:bodyPr>
          <a:lstStyle>
            <a:lvl1pPr>
              <a:defRPr lang="uk-UA" sz="2000" b="1">
                <a:latin typeface="+mj-lt"/>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
        <p:nvSpPr>
          <p:cNvPr id="6" name="Picture Placeholder 5"/>
          <p:cNvSpPr>
            <a:spLocks noGrp="1"/>
          </p:cNvSpPr>
          <p:nvPr>
            <p:ph type="pic" sz="quarter" idx="11"/>
          </p:nvPr>
        </p:nvSpPr>
        <p:spPr>
          <a:xfrm>
            <a:off x="0" y="1200150"/>
            <a:ext cx="4572000" cy="2743200"/>
          </a:xfrm>
          <a:prstGeom prst="rect">
            <a:avLst/>
          </a:prstGeom>
        </p:spPr>
        <p:txBody>
          <a:bodyPr/>
          <a:lstStyle/>
          <a:p>
            <a:endParaRPr lang="uk-UA"/>
          </a:p>
        </p:txBody>
      </p:sp>
    </p:spTree>
    <p:extLst>
      <p:ext uri="{BB962C8B-B14F-4D97-AF65-F5344CB8AC3E}">
        <p14:creationId xmlns:p14="http://schemas.microsoft.com/office/powerpoint/2010/main" val="418733799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icInfo 3 Lines - Whit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01071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icInfo 4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20140" y="2039521"/>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spTree>
    <p:extLst>
      <p:ext uri="{BB962C8B-B14F-4D97-AF65-F5344CB8AC3E}">
        <p14:creationId xmlns:p14="http://schemas.microsoft.com/office/powerpoint/2010/main" val="92011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3.7037E-6 L 0 3.7037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3.7037E-6 L 0 3.7037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icInfo 4 Lines - Blu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grpSp>
        <p:nvGrpSpPr>
          <p:cNvPr id="19" name="Group 18"/>
          <p:cNvGrpSpPr>
            <a:grpSpLocks noChangeAspect="1"/>
          </p:cNvGrpSpPr>
          <p:nvPr userDrawn="1"/>
        </p:nvGrpSpPr>
        <p:grpSpPr bwMode="auto">
          <a:xfrm>
            <a:off x="3626641" y="2039521"/>
            <a:ext cx="875082" cy="769468"/>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0324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3.7037E-6 L -4.44444E-6 3.7037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3.7037E-6 L -4.44444E-6 3.7037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icInfo 4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grpSp>
        <p:nvGrpSpPr>
          <p:cNvPr id="19" name="Group 18"/>
          <p:cNvGrpSpPr>
            <a:grpSpLocks noChangeAspect="1"/>
          </p:cNvGrpSpPr>
          <p:nvPr userDrawn="1"/>
        </p:nvGrpSpPr>
        <p:grpSpPr bwMode="auto">
          <a:xfrm>
            <a:off x="3621606" y="2033076"/>
            <a:ext cx="875082" cy="769468"/>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1438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icInfo 4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grpSp>
        <p:nvGrpSpPr>
          <p:cNvPr id="19" name="Group 18"/>
          <p:cNvGrpSpPr>
            <a:grpSpLocks noChangeAspect="1"/>
          </p:cNvGrpSpPr>
          <p:nvPr userDrawn="1"/>
        </p:nvGrpSpPr>
        <p:grpSpPr bwMode="auto">
          <a:xfrm>
            <a:off x="3621606" y="2033076"/>
            <a:ext cx="875082" cy="769468"/>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0195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icInfo 4 Lines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grpSp>
        <p:nvGrpSpPr>
          <p:cNvPr id="19" name="Group 18"/>
          <p:cNvGrpSpPr>
            <a:grpSpLocks noChangeAspect="1"/>
          </p:cNvGrpSpPr>
          <p:nvPr userDrawn="1"/>
        </p:nvGrpSpPr>
        <p:grpSpPr bwMode="auto">
          <a:xfrm>
            <a:off x="3621606" y="2033076"/>
            <a:ext cx="875082" cy="769468"/>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885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PicInfo 4 Lines - Whit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grpSp>
        <p:nvGrpSpPr>
          <p:cNvPr id="20" name="Group 19"/>
          <p:cNvGrpSpPr>
            <a:grpSpLocks noChangeAspect="1"/>
          </p:cNvGrpSpPr>
          <p:nvPr userDrawn="1"/>
        </p:nvGrpSpPr>
        <p:grpSpPr bwMode="auto">
          <a:xfrm>
            <a:off x="3642227" y="2037866"/>
            <a:ext cx="875082" cy="769468"/>
            <a:chOff x="6077" y="1319"/>
            <a:chExt cx="290" cy="255"/>
          </a:xfrm>
        </p:grpSpPr>
        <p:sp>
          <p:nvSpPr>
            <p:cNvPr id="21"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95496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14:presetBounceEnd="48000">
                                      <p:stCondLst>
                                        <p:cond delay="800"/>
                                      </p:stCondLst>
                                      <p:childTnLst>
                                        <p:animMotion origin="layout" path="M -0.08108 2.34568E-6 L -5.55556E-7 2.34568E-6 " pathEditMode="relative" rAng="0" ptsTypes="AA" p14:bounceEnd="48000">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stCondLst>
                                        <p:cond delay="800"/>
                                      </p:stCondLst>
                                      <p:childTnLst>
                                        <p:animMotion origin="layout" path="M -0.08108 2.34568E-6 L -5.55556E-7 2.34568E-6 " pathEditMode="relative" rAng="0" ptsTypes="AA">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icInfo 5 Lines - Magenta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grpSp>
        <p:nvGrpSpPr>
          <p:cNvPr id="6" name="Group 5"/>
          <p:cNvGrpSpPr>
            <a:grpSpLocks noChangeAspect="1"/>
          </p:cNvGrpSpPr>
          <p:nvPr userDrawn="1"/>
        </p:nvGrpSpPr>
        <p:grpSpPr bwMode="auto">
          <a:xfrm>
            <a:off x="3620140" y="1524426"/>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spTree>
    <p:extLst>
      <p:ext uri="{BB962C8B-B14F-4D97-AF65-F5344CB8AC3E}">
        <p14:creationId xmlns:p14="http://schemas.microsoft.com/office/powerpoint/2010/main" val="10883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2.34568E-6 L 0 2.34568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2.34568E-6 L 0 2.34568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icInfo 5 Lines - Blue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grpSp>
        <p:nvGrpSpPr>
          <p:cNvPr id="25" name="Group 24"/>
          <p:cNvGrpSpPr>
            <a:grpSpLocks noChangeAspect="1"/>
          </p:cNvGrpSpPr>
          <p:nvPr userDrawn="1"/>
        </p:nvGrpSpPr>
        <p:grpSpPr bwMode="auto">
          <a:xfrm>
            <a:off x="3620965" y="1529396"/>
            <a:ext cx="875082" cy="769468"/>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35260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PicInfo 5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grpSp>
        <p:nvGrpSpPr>
          <p:cNvPr id="25" name="Group 24"/>
          <p:cNvGrpSpPr>
            <a:grpSpLocks noChangeAspect="1"/>
          </p:cNvGrpSpPr>
          <p:nvPr userDrawn="1"/>
        </p:nvGrpSpPr>
        <p:grpSpPr bwMode="auto">
          <a:xfrm>
            <a:off x="3620965" y="1529396"/>
            <a:ext cx="875082" cy="769468"/>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01742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cxnSp>
        <p:nvCxnSpPr>
          <p:cNvPr id="4" name="Straight Connector 3"/>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143270"/>
      </p:ext>
    </p:extLst>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icInfo 5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grpSp>
        <p:nvGrpSpPr>
          <p:cNvPr id="25" name="Group 24"/>
          <p:cNvGrpSpPr>
            <a:grpSpLocks noChangeAspect="1"/>
          </p:cNvGrpSpPr>
          <p:nvPr userDrawn="1"/>
        </p:nvGrpSpPr>
        <p:grpSpPr bwMode="auto">
          <a:xfrm>
            <a:off x="3620965" y="1529396"/>
            <a:ext cx="875082" cy="769468"/>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03521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icInfo 5 Lines - Dark Purple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grpSp>
        <p:nvGrpSpPr>
          <p:cNvPr id="25" name="Group 24"/>
          <p:cNvGrpSpPr>
            <a:grpSpLocks noChangeAspect="1"/>
          </p:cNvGrpSpPr>
          <p:nvPr userDrawn="1"/>
        </p:nvGrpSpPr>
        <p:grpSpPr bwMode="auto">
          <a:xfrm>
            <a:off x="3620965" y="1529396"/>
            <a:ext cx="875082" cy="769468"/>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78563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icInfo 5 Lines - White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grpSp>
        <p:nvGrpSpPr>
          <p:cNvPr id="21" name="Group 20"/>
          <p:cNvGrpSpPr>
            <a:grpSpLocks noChangeAspect="1"/>
          </p:cNvGrpSpPr>
          <p:nvPr userDrawn="1"/>
        </p:nvGrpSpPr>
        <p:grpSpPr bwMode="auto">
          <a:xfrm>
            <a:off x="3642227" y="1527051"/>
            <a:ext cx="875082" cy="769468"/>
            <a:chOff x="6077" y="1319"/>
            <a:chExt cx="290" cy="255"/>
          </a:xfrm>
        </p:grpSpPr>
        <p:sp>
          <p:nvSpPr>
            <p:cNvPr id="22"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54943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
                                            <p:tgtEl>
                                              <p:spTgt spid="21"/>
                                            </p:tgtEl>
                                          </p:cBhvr>
                                        </p:animEffect>
                                      </p:childTnLst>
                                    </p:cTn>
                                  </p:par>
                                  <p:par>
                                    <p:cTn id="17" presetID="35" presetClass="path" presetSubtype="0" accel="40000" fill="hold" nodeType="withEffect" p14:presetBounceEnd="48000">
                                      <p:stCondLst>
                                        <p:cond delay="500"/>
                                      </p:stCondLst>
                                      <p:childTnLst>
                                        <p:animMotion origin="layout" path="M -0.08108 -4.93827E-6 L -5.55556E-7 -4.93827E-6 " pathEditMode="relative" rAng="0" ptsTypes="AA" p14:bounceEnd="48000">
                                          <p:cBhvr>
                                            <p:cTn id="18" dur="400" fill="hold"/>
                                            <p:tgtEl>
                                              <p:spTgt spid="21"/>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
                                            <p:tgtEl>
                                              <p:spTgt spid="21"/>
                                            </p:tgtEl>
                                          </p:cBhvr>
                                        </p:animEffect>
                                      </p:childTnLst>
                                    </p:cTn>
                                  </p:par>
                                  <p:par>
                                    <p:cTn id="17" presetID="35" presetClass="path" presetSubtype="0" accel="40000" fill="hold" nodeType="withEffect">
                                      <p:stCondLst>
                                        <p:cond delay="500"/>
                                      </p:stCondLst>
                                      <p:childTnLst>
                                        <p:animMotion origin="layout" path="M -0.08108 -4.93827E-6 L -5.55556E-7 -4.93827E-6 " pathEditMode="relative" rAng="0" ptsTypes="AA">
                                          <p:cBhvr>
                                            <p:cTn id="18" dur="400" fill="hold"/>
                                            <p:tgtEl>
                                              <p:spTgt spid="21"/>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icInfo 6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381649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icInfo 6 Lines - Blu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227529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icInfo 6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10210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icInfo 6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99338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icInfo 6 Lines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61184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icInfo 6 Lines - White - Dark BG">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00024" y="182076"/>
            <a:ext cx="4368799" cy="17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426698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tact Slide - Magenta - Dark BG">
    <p:spTree>
      <p:nvGrpSpPr>
        <p:cNvPr id="1" name=""/>
        <p:cNvGrpSpPr/>
        <p:nvPr/>
      </p:nvGrpSpPr>
      <p:grpSpPr>
        <a:xfrm>
          <a:off x="0" y="0"/>
          <a:ext cx="0" cy="0"/>
          <a:chOff x="0" y="0"/>
          <a:chExt cx="0" cy="0"/>
        </a:xfrm>
      </p:grpSpPr>
      <p:sp>
        <p:nvSpPr>
          <p:cNvPr id="8" name="Rectangle 7"/>
          <p:cNvSpPr/>
          <p:nvPr userDrawn="1"/>
        </p:nvSpPr>
        <p:spPr>
          <a:xfrm>
            <a:off x="5496732" y="4344491"/>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userDrawn="1"/>
        </p:nvSpPr>
        <p:spPr>
          <a:xfrm>
            <a:off x="200025" y="1203325"/>
            <a:ext cx="4368800" cy="3744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400050" y="2211710"/>
            <a:ext cx="3987533" cy="253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4653976" y="1203325"/>
            <a:ext cx="4288889" cy="374491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400050" y="1390650"/>
            <a:ext cx="3988800" cy="749052"/>
          </a:xfrm>
        </p:spPr>
        <p:txBody>
          <a:bodyPr anchor="ctr" anchorCtr="0">
            <a:noAutofit/>
          </a:bodyPr>
          <a:lstStyle>
            <a:lvl1pPr marL="0" indent="0">
              <a:buNone/>
              <a:defRPr sz="4800"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240154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cxnSp>
        <p:nvCxnSpPr>
          <p:cNvPr id="4" name="Straight Connector 3"/>
          <p:cNvCxnSpPr/>
          <p:nvPr userDrawn="1"/>
        </p:nvCxnSpPr>
        <p:spPr>
          <a:xfrm>
            <a:off x="494347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029200"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502920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4943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074593"/>
      </p:ext>
    </p:extLst>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ntact Slide - Blue - Dark BG">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userDrawn="1"/>
        </p:nvSpPr>
        <p:spPr>
          <a:xfrm>
            <a:off x="200025" y="1203325"/>
            <a:ext cx="4368800" cy="3744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400050" y="2211710"/>
            <a:ext cx="3987533" cy="253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4653976" y="1203325"/>
            <a:ext cx="4288889" cy="374491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400050" y="1390650"/>
            <a:ext cx="3988800" cy="749052"/>
          </a:xfrm>
        </p:spPr>
        <p:txBody>
          <a:bodyPr anchor="ctr" anchorCtr="0">
            <a:noAutofit/>
          </a:bodyPr>
          <a:lstStyle>
            <a:lvl1pPr marL="0" indent="0">
              <a:buNone/>
              <a:defRPr sz="4800"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125623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024" y="193497"/>
            <a:ext cx="8753201" cy="857250"/>
          </a:xfrm>
        </p:spPr>
        <p:txBody>
          <a:bodyPr/>
          <a:lstStyle>
            <a:lvl1pPr>
              <a:defRPr>
                <a:latin typeface="Eurostile LT Std Condensed" panose="020B0806030502060204" pitchFamily="34" charset="0"/>
              </a:defRPr>
            </a:lvl1pPr>
          </a:lstStyle>
          <a:p>
            <a:r>
              <a:rPr lang="en-US" dirty="0"/>
              <a:t>title style</a:t>
            </a:r>
            <a:endParaRPr lang="en-GB" dirty="0"/>
          </a:p>
        </p:txBody>
      </p:sp>
      <p:sp>
        <p:nvSpPr>
          <p:cNvPr id="5" name="Text Placeholder 2"/>
          <p:cNvSpPr>
            <a:spLocks noGrp="1"/>
          </p:cNvSpPr>
          <p:nvPr>
            <p:ph idx="1"/>
          </p:nvPr>
        </p:nvSpPr>
        <p:spPr>
          <a:xfrm>
            <a:off x="200026" y="1200149"/>
            <a:ext cx="8748712" cy="3548063"/>
          </a:xfrm>
          <a:prstGeom prst="rect">
            <a:avLst/>
          </a:prstGeom>
        </p:spPr>
        <p:txBody>
          <a:bodyPr vert="horz" lIns="0" tIns="45720" rIns="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2825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Curves in corner -  Dark Purple BG">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a:off x="-76840" y="3502566"/>
            <a:ext cx="1388988" cy="177349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01436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Curves in corner -  White 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01854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
                                            <p:tgtEl>
                                              <p:spTgt spid="15"/>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 Dark Purpl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7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Blank - White BG">
    <p:spTree>
      <p:nvGrpSpPr>
        <p:cNvPr id="1" name=""/>
        <p:cNvGrpSpPr/>
        <p:nvPr/>
      </p:nvGrpSpPr>
      <p:grpSpPr>
        <a:xfrm>
          <a:off x="0" y="0"/>
          <a:ext cx="0" cy="0"/>
          <a:chOff x="0" y="0"/>
          <a:chExt cx="0" cy="0"/>
        </a:xfrm>
      </p:grpSpPr>
      <p:grpSp>
        <p:nvGrpSpPr>
          <p:cNvPr id="2" name="Group 1"/>
          <p:cNvGrpSpPr/>
          <p:nvPr userDrawn="1"/>
        </p:nvGrpSpPr>
        <p:grpSpPr>
          <a:xfrm>
            <a:off x="6519802" y="4759114"/>
            <a:ext cx="1286124" cy="276999"/>
            <a:chOff x="6430358" y="4771570"/>
            <a:chExt cx="1286124" cy="276999"/>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4" name="TextBox 3"/>
            <p:cNvSpPr txBox="1"/>
            <p:nvPr userDrawn="1"/>
          </p:nvSpPr>
          <p:spPr>
            <a:xfrm>
              <a:off x="6548726" y="4771570"/>
              <a:ext cx="1167756" cy="276999"/>
            </a:xfrm>
            <a:prstGeom prst="rect">
              <a:avLst/>
            </a:prstGeom>
            <a:noFill/>
          </p:spPr>
          <p:txBody>
            <a:bodyPr wrap="none" rtlCol="0">
              <a:spAutoFit/>
            </a:bodyPr>
            <a:lstStyle/>
            <a:p>
              <a:r>
                <a:rPr lang="en-GB" sz="1200" dirty="0">
                  <a:solidFill>
                    <a:schemeClr val="accent1"/>
                  </a:solidFill>
                </a:rPr>
                <a:t>@MartinKearn</a:t>
              </a:r>
            </a:p>
          </p:txBody>
        </p:sp>
      </p:gr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5344" y="4657411"/>
            <a:ext cx="1432828" cy="527057"/>
          </a:xfrm>
          <a:prstGeom prst="rect">
            <a:avLst/>
          </a:prstGeom>
        </p:spPr>
      </p:pic>
    </p:spTree>
    <p:extLst>
      <p:ext uri="{BB962C8B-B14F-4D97-AF65-F5344CB8AC3E}">
        <p14:creationId xmlns:p14="http://schemas.microsoft.com/office/powerpoint/2010/main" val="369582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Completely - Dark Purple BG">
    <p:spTree>
      <p:nvGrpSpPr>
        <p:cNvPr id="1" name=""/>
        <p:cNvGrpSpPr/>
        <p:nvPr/>
      </p:nvGrpSpPr>
      <p:grpSpPr>
        <a:xfrm>
          <a:off x="0" y="0"/>
          <a:ext cx="0" cy="0"/>
          <a:chOff x="0" y="0"/>
          <a:chExt cx="0" cy="0"/>
        </a:xfrm>
      </p:grpSpPr>
      <p:sp>
        <p:nvSpPr>
          <p:cNvPr id="2" name="Rectangle 1"/>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42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Blank Completely - Whit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87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Blank Completely">
    <p:spTree>
      <p:nvGrpSpPr>
        <p:cNvPr id="1" name=""/>
        <p:cNvGrpSpPr/>
        <p:nvPr/>
      </p:nvGrpSpPr>
      <p:grpSpPr>
        <a:xfrm>
          <a:off x="0" y="0"/>
          <a:ext cx="0" cy="0"/>
          <a:chOff x="0" y="0"/>
          <a:chExt cx="0" cy="0"/>
        </a:xfrm>
      </p:grpSpPr>
      <p:sp>
        <p:nvSpPr>
          <p:cNvPr id="2" name="Rectangle 1"/>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38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_PicInfo 4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2993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32101"/>
            <a:ext cx="4368800" cy="231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5627" y="2864547"/>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819651"/>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665" y="2960240"/>
            <a:ext cx="168478" cy="168478"/>
          </a:xfrm>
          <a:prstGeom prst="rect">
            <a:avLst/>
          </a:prstGeom>
        </p:spPr>
      </p:pic>
      <p:sp>
        <p:nvSpPr>
          <p:cNvPr id="11" name="Content Placeholder 2"/>
          <p:cNvSpPr>
            <a:spLocks noGrp="1"/>
          </p:cNvSpPr>
          <p:nvPr>
            <p:ph idx="16"/>
          </p:nvPr>
        </p:nvSpPr>
        <p:spPr>
          <a:xfrm>
            <a:off x="635627" y="3371837"/>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5627" y="3879128"/>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665" y="3470088"/>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665" y="3985477"/>
            <a:ext cx="168478" cy="168478"/>
          </a:xfrm>
          <a:prstGeom prst="rect">
            <a:avLst/>
          </a:prstGeom>
        </p:spPr>
      </p:pic>
      <p:grpSp>
        <p:nvGrpSpPr>
          <p:cNvPr id="6" name="Group 5"/>
          <p:cNvGrpSpPr>
            <a:grpSpLocks noChangeAspect="1"/>
          </p:cNvGrpSpPr>
          <p:nvPr userDrawn="1"/>
        </p:nvGrpSpPr>
        <p:grpSpPr bwMode="auto">
          <a:xfrm>
            <a:off x="3622348" y="2026330"/>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3819" y="4386419"/>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1857" y="4492768"/>
            <a:ext cx="168478" cy="168478"/>
          </a:xfrm>
          <a:prstGeom prst="rect">
            <a:avLst/>
          </a:prstGeom>
        </p:spPr>
      </p:pic>
    </p:spTree>
    <p:extLst>
      <p:ext uri="{BB962C8B-B14F-4D97-AF65-F5344CB8AC3E}">
        <p14:creationId xmlns:p14="http://schemas.microsoft.com/office/powerpoint/2010/main" val="359563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DEFAULT SLIDE">
    <p:bg>
      <p:bgPr>
        <a:solidFill>
          <a:schemeClr val="bg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151" y="285706"/>
            <a:ext cx="2724150" cy="590931"/>
          </a:xfrm>
          <a:prstGeom prst="rect">
            <a:avLst/>
          </a:prstGeom>
          <a:noFill/>
        </p:spPr>
        <p:txBody>
          <a:bodyPr wrap="square" rtlCol="0">
            <a:spAutoFit/>
          </a:bodyPr>
          <a:lstStyle>
            <a:lvl1pPr>
              <a:defRPr lang="uk-UA" sz="1800" b="1">
                <a:latin typeface="Calibri" panose="020F0502020204030204" pitchFamily="34" charset="0"/>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Tree>
    <p:extLst>
      <p:ext uri="{BB962C8B-B14F-4D97-AF65-F5344CB8AC3E}">
        <p14:creationId xmlns:p14="http://schemas.microsoft.com/office/powerpoint/2010/main" val="155655484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Contact Slide - Blue - Dark BG">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userDrawn="1"/>
        </p:nvSpPr>
        <p:spPr>
          <a:xfrm>
            <a:off x="200025" y="1203325"/>
            <a:ext cx="4368800" cy="3744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400050" y="2211710"/>
            <a:ext cx="3987533" cy="253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4653976" y="1203325"/>
            <a:ext cx="4288889" cy="374491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400050" y="1390650"/>
            <a:ext cx="3988800" cy="749052"/>
          </a:xfrm>
        </p:spPr>
        <p:txBody>
          <a:bodyPr anchor="ctr" anchorCtr="0">
            <a:noAutofit/>
          </a:bodyPr>
          <a:lstStyle>
            <a:lvl1pPr marL="0" indent="0">
              <a:buNone/>
              <a:defRPr sz="4800" cap="all" baseline="0">
                <a:latin typeface="+mj-lt"/>
              </a:defRPr>
            </a:lvl1pPr>
          </a:lstStyle>
          <a:p>
            <a:pPr lvl="0"/>
            <a:r>
              <a:rPr lang="en-US" dirty="0"/>
              <a:t>Insert name</a:t>
            </a:r>
            <a:endParaRPr lang="en-GB" dirty="0"/>
          </a:p>
        </p:txBody>
      </p:sp>
      <p:sp>
        <p:nvSpPr>
          <p:cNvPr id="6" name="Content Placeholder 5"/>
          <p:cNvSpPr>
            <a:spLocks noGrp="1"/>
          </p:cNvSpPr>
          <p:nvPr>
            <p:ph sz="quarter" idx="16"/>
          </p:nvPr>
        </p:nvSpPr>
        <p:spPr>
          <a:xfrm>
            <a:off x="7810500" y="5062538"/>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7042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65515" y="4609179"/>
            <a:ext cx="1016723" cy="218036"/>
          </a:xfrm>
          <a:prstGeom prst="rect">
            <a:avLst/>
          </a:prstGeom>
        </p:spPr>
      </p:pic>
      <p:sp>
        <p:nvSpPr>
          <p:cNvPr id="3" name="Freeform 2"/>
          <p:cNvSpPr>
            <a:spLocks noEditPoints="1"/>
          </p:cNvSpPr>
          <p:nvPr userDrawn="1"/>
        </p:nvSpPr>
        <p:spPr bwMode="black">
          <a:xfrm>
            <a:off x="1571662" y="1818789"/>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1455886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2"/>
            <a:ext cx="5378504" cy="1344245"/>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36443" y="4588966"/>
            <a:ext cx="941560" cy="201725"/>
          </a:xfrm>
          <a:prstGeom prst="rect">
            <a:avLst/>
          </a:prstGeom>
        </p:spPr>
      </p:pic>
    </p:spTree>
    <p:extLst>
      <p:ext uri="{BB962C8B-B14F-4D97-AF65-F5344CB8AC3E}">
        <p14:creationId xmlns:p14="http://schemas.microsoft.com/office/powerpoint/2010/main" val="1749094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30" indent="0">
              <a:buNone/>
              <a:defRPr/>
            </a:lvl3pPr>
            <a:lvl4pPr marL="336058" indent="0">
              <a:buNone/>
              <a:defRPr/>
            </a:lvl4pPr>
            <a:lvl5pPr marL="504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79341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4"/>
            <a:ext cx="8740142" cy="1587999"/>
          </a:xfrm>
        </p:spPr>
        <p:txBody>
          <a:bodyPr>
            <a:spAutoFit/>
          </a:bodyPr>
          <a:lstStyle>
            <a:lvl1pPr>
              <a:defRPr sz="293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648859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2"/>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63" indent="0">
              <a:buNone/>
              <a:tabLst/>
              <a:defRPr sz="1471"/>
            </a:lvl3pPr>
            <a:lvl4pPr marL="338392" indent="0">
              <a:buNone/>
              <a:defRPr/>
            </a:lvl4pPr>
            <a:lvl5pPr marL="504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2"/>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63" indent="0">
              <a:buNone/>
              <a:tabLst/>
              <a:defRPr sz="1471"/>
            </a:lvl3pPr>
            <a:lvl4pPr marL="338392" indent="0">
              <a:buNone/>
              <a:defRPr/>
            </a:lvl4pPr>
            <a:lvl5pPr marL="504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22193"/>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2"/>
            <a:ext cx="4033911" cy="1832426"/>
          </a:xfrm>
        </p:spPr>
        <p:txBody>
          <a:bodyPr wrap="square">
            <a:spAutoFit/>
          </a:bodyPr>
          <a:lstStyle>
            <a:lvl1pPr marL="211205" indent="-211205">
              <a:spcBef>
                <a:spcPts val="900"/>
              </a:spcBef>
              <a:buClr>
                <a:schemeClr val="tx1"/>
              </a:buClr>
              <a:buFont typeface="Arial" pitchFamily="34" charset="0"/>
              <a:buChar char="•"/>
              <a:defRPr sz="2352"/>
            </a:lvl1pPr>
            <a:lvl2pPr marL="390426" indent="-171406">
              <a:defRPr sz="1765"/>
            </a:lvl2pPr>
            <a:lvl3pPr marL="514220" indent="-123793">
              <a:tabLst/>
              <a:defRPr sz="1471"/>
            </a:lvl3pPr>
            <a:lvl4pPr marL="647536" indent="-133316">
              <a:defRPr/>
            </a:lvl4pPr>
            <a:lvl5pPr marL="771330" indent="-1237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2"/>
            <a:ext cx="4033911" cy="1832426"/>
          </a:xfrm>
        </p:spPr>
        <p:txBody>
          <a:bodyPr wrap="square">
            <a:spAutoFit/>
          </a:bodyPr>
          <a:lstStyle>
            <a:lvl1pPr marL="211205" indent="-211205">
              <a:spcBef>
                <a:spcPts val="900"/>
              </a:spcBef>
              <a:buClr>
                <a:schemeClr val="tx1"/>
              </a:buClr>
              <a:buFont typeface="Arial" pitchFamily="34" charset="0"/>
              <a:buChar char="•"/>
              <a:defRPr sz="2352"/>
            </a:lvl1pPr>
            <a:lvl2pPr marL="390426" indent="-171406">
              <a:defRPr sz="1765"/>
            </a:lvl2pPr>
            <a:lvl3pPr marL="514220" indent="-123793">
              <a:tabLst/>
              <a:defRPr sz="1471"/>
            </a:lvl3pPr>
            <a:lvl4pPr marL="647536" indent="-133316">
              <a:defRPr/>
            </a:lvl4pPr>
            <a:lvl5pPr marL="771330" indent="-1237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9165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357030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9450466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8" y="1631613"/>
            <a:ext cx="7394337" cy="795539"/>
          </a:xfrm>
          <a:noFill/>
        </p:spPr>
        <p:txBody>
          <a:bodyPr tIns="91440" bIns="91440" anchor="b" anchorCtr="0">
            <a:spAutoFit/>
          </a:bodyPr>
          <a:lstStyle>
            <a:lvl1pPr>
              <a:defRPr sz="4411"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27232" y="2770846"/>
            <a:ext cx="7395505" cy="580672"/>
          </a:xfrm>
          <a:noFill/>
        </p:spPr>
        <p:txBody>
          <a:bodyPr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757960" y="2571750"/>
            <a:ext cx="537679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627232" y="3155281"/>
            <a:ext cx="7395505" cy="539891"/>
          </a:xfrm>
          <a:noFill/>
        </p:spPr>
        <p:txBody>
          <a:bodyPr lIns="182880" tIns="146304" rIns="182880" bIns="146304">
            <a:spAutoFit/>
          </a:bodyPr>
          <a:lstStyle>
            <a:lvl1pPr marL="0" indent="0">
              <a:spcBef>
                <a:spcPts val="0"/>
              </a:spcBef>
              <a:buNone/>
              <a:defRPr sz="176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088692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35842" y="0"/>
            <a:ext cx="4908159" cy="51435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01930" y="2179507"/>
            <a:ext cx="4033911" cy="784483"/>
          </a:xfrm>
        </p:spPr>
        <p:txBody>
          <a:bodyPr lIns="182880" anchor="ctr">
            <a:noAutofit/>
          </a:bodyPr>
          <a:lstStyle>
            <a:lvl1pPr marL="0" indent="0">
              <a:buNone/>
              <a:defRPr sz="397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02166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2" y="1631613"/>
            <a:ext cx="5210351" cy="795539"/>
          </a:xfrm>
          <a:noFill/>
        </p:spPr>
        <p:txBody>
          <a:bodyPr wrap="square" tIns="91440" bIns="91440" anchor="b" anchorCtr="0">
            <a:spAutoFit/>
          </a:bodyPr>
          <a:lstStyle>
            <a:lvl1pPr>
              <a:defRPr sz="4411"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5" y="2770846"/>
            <a:ext cx="5211174" cy="580672"/>
          </a:xfrm>
          <a:noFill/>
        </p:spPr>
        <p:txBody>
          <a:bodyPr wrap="square"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3877623" y="2571750"/>
            <a:ext cx="465318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6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539"/>
          </a:xfrm>
          <a:noFill/>
        </p:spPr>
        <p:txBody>
          <a:bodyPr wrap="square" tIns="91440" bIns="91440" anchor="t" anchorCtr="0">
            <a:spAutoFit/>
          </a:bodyPr>
          <a:lstStyle>
            <a:lvl1pPr>
              <a:defRPr sz="4411" spc="-74"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18174723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539"/>
          </a:xfrm>
          <a:noFill/>
        </p:spPr>
        <p:txBody>
          <a:bodyPr wrap="square" tIns="91440" bIns="91440" anchor="t" anchorCtr="0">
            <a:spAutoFit/>
          </a:bodyPr>
          <a:lstStyle>
            <a:lvl1pPr>
              <a:defRPr sz="441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58769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539"/>
          </a:xfrm>
          <a:noFill/>
        </p:spPr>
        <p:txBody>
          <a:bodyPr wrap="square" tIns="91440" bIns="91440" anchor="t" anchorCtr="0">
            <a:spAutoFit/>
          </a:bodyPr>
          <a:lstStyle>
            <a:lvl1pPr>
              <a:defRPr sz="441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790258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539"/>
          </a:xfrm>
          <a:noFill/>
        </p:spPr>
        <p:txBody>
          <a:bodyPr wrap="square" tIns="91440" bIns="91440" anchor="t" anchorCtr="0">
            <a:spAutoFit/>
          </a:bodyPr>
          <a:lstStyle>
            <a:lvl1pPr>
              <a:defRPr sz="441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94062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539"/>
          </a:xfrm>
          <a:noFill/>
        </p:spPr>
        <p:txBody>
          <a:bodyPr wrap="square" tIns="91440" bIns="91440" anchor="t" anchorCtr="0">
            <a:spAutoFit/>
          </a:bodyPr>
          <a:lstStyle>
            <a:lvl1pPr>
              <a:defRPr sz="441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664337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7899810"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0511799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10"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427340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10"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9097620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7899810"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1072182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01931" y="2235545"/>
            <a:ext cx="3361736" cy="672413"/>
          </a:xfrm>
        </p:spPr>
        <p:txBody>
          <a:bodyPr lIns="182880" rIns="91440" anchor="ctr">
            <a:noAutofit/>
          </a:bodyPr>
          <a:lstStyle>
            <a:lvl1pPr marL="0" indent="0">
              <a:buNone/>
              <a:defRPr sz="397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3574062" y="0"/>
            <a:ext cx="5569939" cy="5143500"/>
          </a:xfrm>
          <a:solidFill>
            <a:schemeClr val="accent1"/>
          </a:solidFill>
        </p:spPr>
        <p:txBody>
          <a:bodyPr lIns="274320" rIns="274320" anchor="ctr">
            <a:noAutofit/>
          </a:bodyPr>
          <a:lstStyle>
            <a:lvl1pPr marL="0" indent="0">
              <a:buNone/>
              <a:defRPr sz="1765" baseline="0"/>
            </a:lvl1pPr>
          </a:lstStyle>
          <a:p>
            <a:pPr lvl="0"/>
            <a:r>
              <a:rPr lang="en-US" dirty="0"/>
              <a:t> </a:t>
            </a:r>
          </a:p>
        </p:txBody>
      </p:sp>
    </p:spTree>
    <p:extLst>
      <p:ext uri="{BB962C8B-B14F-4D97-AF65-F5344CB8AC3E}">
        <p14:creationId xmlns:p14="http://schemas.microsoft.com/office/powerpoint/2010/main" val="41184818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59916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60536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175562"/>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841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17595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3"/>
            <a:ext cx="8740142" cy="296433"/>
          </a:xfrm>
          <a:prstGeom prst="rect">
            <a:avLst/>
          </a:prstGeom>
          <a:noFill/>
          <a:ln w="12700">
            <a:noFill/>
            <a:miter lim="800000"/>
            <a:headEnd type="none" w="sm" len="sm"/>
            <a:tailEnd type="none" w="sm" len="sm"/>
          </a:ln>
          <a:effectLst/>
        </p:spPr>
        <p:txBody>
          <a:bodyPr vert="horz" wrap="square" lIns="134426" tIns="107540" rIns="134426" bIns="107540" numCol="1" anchor="t" anchorCtr="0" compatLnSpc="1">
            <a:prstTxWarp prst="textNoShape">
              <a:avLst/>
            </a:prstTxWarp>
            <a:spAutoFit/>
          </a:bodyPr>
          <a:lstStyle/>
          <a:p>
            <a:pPr marL="0" marR="0" lvl="0" indent="0" algn="l" defTabSz="685267"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337655" y="2312739"/>
            <a:ext cx="2420347" cy="519044"/>
          </a:xfrm>
          <a:prstGeom prst="rect">
            <a:avLst/>
          </a:prstGeom>
        </p:spPr>
      </p:pic>
    </p:spTree>
    <p:extLst>
      <p:ext uri="{BB962C8B-B14F-4D97-AF65-F5344CB8AC3E}">
        <p14:creationId xmlns:p14="http://schemas.microsoft.com/office/powerpoint/2010/main" val="134404705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5"/>
            <a:ext cx="8740142" cy="1845826"/>
          </a:xfrm>
          <a:prstGeom prst="rect">
            <a:avLst/>
          </a:prstGeom>
        </p:spPr>
        <p:txBody>
          <a:bodyPr/>
          <a:lstStyle>
            <a:lvl1pPr marL="213537" indent="-213537">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73" indent="-206536">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10" indent="-213537">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39" indent="-16803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68" indent="-16803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8"/>
            <a:ext cx="9144001" cy="46434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2524452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77563" y="4692162"/>
            <a:ext cx="2057400" cy="273844"/>
          </a:xfrm>
          <a:prstGeom prst="rect">
            <a:avLst/>
          </a:prstGeom>
        </p:spPr>
        <p:txBody>
          <a:bodyPr/>
          <a:lstStyle/>
          <a:p>
            <a:pPr algn="r" defTabSz="685475">
              <a:defRPr/>
            </a:pPr>
            <a:fld id="{0A164282-434E-41D4-9582-783D542A7B68}" type="slidenum">
              <a:rPr lang="en-US" sz="1500" smtClean="0">
                <a:solidFill>
                  <a:srgbClr val="289FD7"/>
                </a:solidFill>
                <a:latin typeface="Segoe UI Light"/>
              </a:rPr>
              <a:pPr algn="r" defTabSz="685475">
                <a:defRPr/>
              </a:pPr>
              <a:t>‹#›</a:t>
            </a:fld>
            <a:endParaRPr lang="en-US" sz="1500">
              <a:solidFill>
                <a:srgbClr val="289FD7"/>
              </a:solidFill>
              <a:latin typeface="Segoe UI Light"/>
            </a:endParaRPr>
          </a:p>
        </p:txBody>
      </p:sp>
    </p:spTree>
    <p:extLst>
      <p:ext uri="{BB962C8B-B14F-4D97-AF65-F5344CB8AC3E}">
        <p14:creationId xmlns:p14="http://schemas.microsoft.com/office/powerpoint/2010/main" val="99803259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65516" y="4609180"/>
            <a:ext cx="1016723" cy="218036"/>
          </a:xfrm>
          <a:prstGeom prst="rect">
            <a:avLst/>
          </a:prstGeom>
        </p:spPr>
      </p:pic>
      <p:sp>
        <p:nvSpPr>
          <p:cNvPr id="3" name="Freeform 2"/>
          <p:cNvSpPr>
            <a:spLocks noEditPoints="1"/>
          </p:cNvSpPr>
          <p:nvPr userDrawn="1"/>
        </p:nvSpPr>
        <p:spPr bwMode="black">
          <a:xfrm>
            <a:off x="1571662" y="1818790"/>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196" tIns="33597" rIns="67196" bIns="33597" numCol="1" anchor="t" anchorCtr="0" compatLnSpc="1">
            <a:prstTxWarp prst="textNoShape">
              <a:avLst/>
            </a:prstTxWarp>
          </a:bodyPr>
          <a:lstStyle/>
          <a:p>
            <a:pPr marL="0" marR="0" lvl="0" indent="0" algn="l" defTabSz="685394"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013838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8" y="1563140"/>
            <a:ext cx="6723139" cy="1344818"/>
          </a:xfrm>
          <a:noFill/>
        </p:spPr>
        <p:txBody>
          <a:bodyPr lIns="146304" tIns="91440" rIns="146304" bIns="91440" anchor="t" anchorCtr="0"/>
          <a:lstStyle>
            <a:lvl1pPr>
              <a:defRPr sz="3968"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2"/>
            <a:ext cx="5378504" cy="1344245"/>
          </a:xfrm>
          <a:noFill/>
        </p:spPr>
        <p:txBody>
          <a:bodyPr lIns="146304" tIns="109728" rIns="146304" bIns="109728">
            <a:noAutofit/>
          </a:bodyPr>
          <a:lstStyle>
            <a:lvl1pPr marL="0" indent="0">
              <a:spcBef>
                <a:spcPts val="0"/>
              </a:spcBef>
              <a:buNone/>
              <a:defRPr sz="2351"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36444" y="4588966"/>
            <a:ext cx="941560" cy="201725"/>
          </a:xfrm>
          <a:prstGeom prst="rect">
            <a:avLst/>
          </a:prstGeom>
        </p:spPr>
      </p:pic>
    </p:spTree>
    <p:extLst>
      <p:ext uri="{BB962C8B-B14F-4D97-AF65-F5344CB8AC3E}">
        <p14:creationId xmlns:p14="http://schemas.microsoft.com/office/powerpoint/2010/main" val="1310593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9144000" cy="1058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Tree>
    <p:extLst>
      <p:ext uri="{BB962C8B-B14F-4D97-AF65-F5344CB8AC3E}">
        <p14:creationId xmlns:p14="http://schemas.microsoft.com/office/powerpoint/2010/main" val="15387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5"/>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7980" indent="0">
              <a:buNone/>
              <a:defRPr/>
            </a:lvl3pPr>
            <a:lvl4pPr marL="335957" indent="0">
              <a:buNone/>
              <a:defRPr/>
            </a:lvl4pPr>
            <a:lvl5pPr marL="5039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70688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4"/>
            <a:ext cx="8740142" cy="1587999"/>
          </a:xfrm>
        </p:spPr>
        <p:txBody>
          <a:bodyPr>
            <a:spAutoFit/>
          </a:bodyPr>
          <a:lstStyle>
            <a:lvl1pPr>
              <a:defRPr sz="293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06540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2"/>
            <a:ext cx="4033911" cy="1456809"/>
          </a:xfrm>
        </p:spPr>
        <p:txBody>
          <a:bodyPr wrap="square">
            <a:spAutoFit/>
          </a:bodyPr>
          <a:lstStyle>
            <a:lvl1pPr marL="0" indent="0">
              <a:spcBef>
                <a:spcPts val="900"/>
              </a:spcBef>
              <a:buClr>
                <a:schemeClr val="tx1"/>
              </a:buClr>
              <a:buFont typeface="Wingdings" pitchFamily="2" charset="2"/>
              <a:buNone/>
              <a:defRPr sz="2351"/>
            </a:lvl1pPr>
            <a:lvl2pPr marL="0" indent="0">
              <a:buNone/>
              <a:defRPr sz="1470"/>
            </a:lvl2pPr>
            <a:lvl3pPr marL="170312" indent="0">
              <a:buNone/>
              <a:tabLst/>
              <a:defRPr sz="1470"/>
            </a:lvl3pPr>
            <a:lvl4pPr marL="338291" indent="0">
              <a:buNone/>
              <a:defRPr/>
            </a:lvl4pPr>
            <a:lvl5pPr marL="5039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891882"/>
            <a:ext cx="4033911" cy="1456809"/>
          </a:xfrm>
        </p:spPr>
        <p:txBody>
          <a:bodyPr wrap="square">
            <a:spAutoFit/>
          </a:bodyPr>
          <a:lstStyle>
            <a:lvl1pPr marL="0" indent="0">
              <a:spcBef>
                <a:spcPts val="900"/>
              </a:spcBef>
              <a:buClr>
                <a:schemeClr val="tx1"/>
              </a:buClr>
              <a:buFont typeface="Wingdings" pitchFamily="2" charset="2"/>
              <a:buNone/>
              <a:defRPr sz="2351"/>
            </a:lvl1pPr>
            <a:lvl2pPr marL="0" indent="0">
              <a:buNone/>
              <a:defRPr sz="1470"/>
            </a:lvl2pPr>
            <a:lvl3pPr marL="170312" indent="0">
              <a:buNone/>
              <a:tabLst/>
              <a:defRPr sz="1470"/>
            </a:lvl3pPr>
            <a:lvl4pPr marL="338291" indent="0">
              <a:buNone/>
              <a:defRPr/>
            </a:lvl4pPr>
            <a:lvl5pPr marL="5039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53523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2"/>
            <a:ext cx="4033911" cy="1832426"/>
          </a:xfrm>
        </p:spPr>
        <p:txBody>
          <a:bodyPr wrap="square">
            <a:spAutoFit/>
          </a:bodyPr>
          <a:lstStyle>
            <a:lvl1pPr marL="211142" indent="-211142">
              <a:spcBef>
                <a:spcPts val="900"/>
              </a:spcBef>
              <a:buClr>
                <a:schemeClr val="tx1"/>
              </a:buClr>
              <a:buFont typeface="Arial" pitchFamily="34" charset="0"/>
              <a:buChar char="•"/>
              <a:defRPr sz="2351"/>
            </a:lvl1pPr>
            <a:lvl2pPr marL="390309" indent="-171354">
              <a:defRPr sz="1764"/>
            </a:lvl2pPr>
            <a:lvl3pPr marL="514066" indent="-123755">
              <a:tabLst/>
              <a:defRPr sz="1470"/>
            </a:lvl3pPr>
            <a:lvl4pPr marL="647342" indent="-133277">
              <a:defRPr/>
            </a:lvl4pPr>
            <a:lvl5pPr marL="771098" indent="-1237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891882"/>
            <a:ext cx="4033911" cy="1832426"/>
          </a:xfrm>
        </p:spPr>
        <p:txBody>
          <a:bodyPr wrap="square">
            <a:spAutoFit/>
          </a:bodyPr>
          <a:lstStyle>
            <a:lvl1pPr marL="211142" indent="-211142">
              <a:spcBef>
                <a:spcPts val="900"/>
              </a:spcBef>
              <a:buClr>
                <a:schemeClr val="tx1"/>
              </a:buClr>
              <a:buFont typeface="Arial" pitchFamily="34" charset="0"/>
              <a:buChar char="•"/>
              <a:defRPr sz="2351"/>
            </a:lvl1pPr>
            <a:lvl2pPr marL="390309" indent="-171354">
              <a:defRPr sz="1764"/>
            </a:lvl2pPr>
            <a:lvl3pPr marL="514066" indent="-123755">
              <a:tabLst/>
              <a:defRPr sz="1470"/>
            </a:lvl3pPr>
            <a:lvl4pPr marL="647342" indent="-133277">
              <a:defRPr/>
            </a:lvl4pPr>
            <a:lvl5pPr marL="771098" indent="-1237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614625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938883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9272762"/>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8" y="1631806"/>
            <a:ext cx="7394337" cy="795346"/>
          </a:xfrm>
          <a:noFill/>
        </p:spPr>
        <p:txBody>
          <a:bodyPr tIns="91440" bIns="91440" anchor="b" anchorCtr="0">
            <a:spAutoFit/>
          </a:bodyPr>
          <a:lstStyle>
            <a:lvl1pPr>
              <a:defRPr sz="4409"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27233" y="2770846"/>
            <a:ext cx="7395505" cy="580480"/>
          </a:xfrm>
          <a:noFill/>
        </p:spPr>
        <p:txBody>
          <a:bodyPr lIns="182880" tIns="146304" rIns="182880" bIns="146304">
            <a:spAutoFit/>
          </a:bodyPr>
          <a:lstStyle>
            <a:lvl1pPr marL="0" indent="0">
              <a:spcBef>
                <a:spcPts val="0"/>
              </a:spcBef>
              <a:buNone/>
              <a:defRPr sz="2058"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757960" y="2571750"/>
            <a:ext cx="537679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627233" y="3155283"/>
            <a:ext cx="7395505" cy="539828"/>
          </a:xfrm>
          <a:noFill/>
        </p:spPr>
        <p:txBody>
          <a:bodyPr lIns="182880" tIns="146304" rIns="182880" bIns="146304">
            <a:spAutoFit/>
          </a:bodyPr>
          <a:lstStyle>
            <a:lvl1pPr marL="0" indent="0">
              <a:spcBef>
                <a:spcPts val="0"/>
              </a:spcBef>
              <a:buNone/>
              <a:defRPr sz="176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320319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2" y="1631806"/>
            <a:ext cx="5210351" cy="795346"/>
          </a:xfrm>
          <a:noFill/>
        </p:spPr>
        <p:txBody>
          <a:bodyPr wrap="square" tIns="91440" bIns="91440" anchor="b" anchorCtr="0">
            <a:spAutoFit/>
          </a:bodyPr>
          <a:lstStyle>
            <a:lvl1pPr>
              <a:defRPr sz="4409"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6" y="2770846"/>
            <a:ext cx="5211174" cy="580480"/>
          </a:xfrm>
          <a:noFill/>
        </p:spPr>
        <p:txBody>
          <a:bodyPr wrap="square" lIns="182880" tIns="146304" rIns="182880" bIns="146304">
            <a:spAutoFit/>
          </a:bodyPr>
          <a:lstStyle>
            <a:lvl1pPr marL="0" indent="0">
              <a:spcBef>
                <a:spcPts val="0"/>
              </a:spcBef>
              <a:buNone/>
              <a:defRPr sz="2058"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3877623" y="2571750"/>
            <a:ext cx="465318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914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346"/>
          </a:xfrm>
          <a:noFill/>
        </p:spPr>
        <p:txBody>
          <a:bodyPr wrap="square" tIns="91440" bIns="91440" anchor="t" anchorCtr="0">
            <a:spAutoFit/>
          </a:bodyPr>
          <a:lstStyle>
            <a:lvl1pPr>
              <a:defRPr sz="4409" spc="-74"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0682690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346"/>
          </a:xfrm>
          <a:noFill/>
        </p:spPr>
        <p:txBody>
          <a:bodyPr wrap="square" tIns="91440" bIns="91440" anchor="t" anchorCtr="0">
            <a:spAutoFit/>
          </a:bodyPr>
          <a:lstStyle>
            <a:lvl1pPr>
              <a:defRPr sz="440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689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02191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346"/>
          </a:xfrm>
          <a:noFill/>
        </p:spPr>
        <p:txBody>
          <a:bodyPr wrap="square" tIns="91440" bIns="91440" anchor="t" anchorCtr="0">
            <a:spAutoFit/>
          </a:bodyPr>
          <a:lstStyle>
            <a:lvl1pPr>
              <a:defRPr sz="440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160137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346"/>
          </a:xfrm>
          <a:noFill/>
        </p:spPr>
        <p:txBody>
          <a:bodyPr wrap="square" tIns="91440" bIns="91440" anchor="t" anchorCtr="0">
            <a:spAutoFit/>
          </a:bodyPr>
          <a:lstStyle>
            <a:lvl1pPr>
              <a:defRPr sz="440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890067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346"/>
          </a:xfrm>
          <a:noFill/>
        </p:spPr>
        <p:txBody>
          <a:bodyPr wrap="square" tIns="91440" bIns="91440" anchor="t" anchorCtr="0">
            <a:spAutoFit/>
          </a:bodyPr>
          <a:lstStyle>
            <a:lvl1pPr>
              <a:defRPr sz="440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4122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7899811"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196" tIns="33597" rIns="67196" bIns="33597" numCol="1" anchor="t" anchorCtr="0" compatLnSpc="1">
            <a:prstTxWarp prst="textNoShape">
              <a:avLst/>
            </a:prstTxWarp>
          </a:bodyPr>
          <a:lstStyle/>
          <a:p>
            <a:pPr marL="0" marR="0" lvl="0" indent="0" algn="l" defTabSz="685394"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995537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11"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196" tIns="33597" rIns="67196" bIns="33597" numCol="1" anchor="t" anchorCtr="0" compatLnSpc="1">
            <a:prstTxWarp prst="textNoShape">
              <a:avLst/>
            </a:prstTxWarp>
          </a:bodyPr>
          <a:lstStyle/>
          <a:p>
            <a:pPr marL="0" marR="0" lvl="0" indent="0" algn="l" defTabSz="685394"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430262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11"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196" tIns="33597" rIns="67196" bIns="33597" numCol="1" anchor="t" anchorCtr="0" compatLnSpc="1">
            <a:prstTxWarp prst="textNoShape">
              <a:avLst/>
            </a:prstTxWarp>
          </a:bodyPr>
          <a:lstStyle/>
          <a:p>
            <a:pPr marL="0" marR="0" lvl="0" indent="0" algn="l" defTabSz="685394"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810646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7899811"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196" tIns="33597" rIns="67196" bIns="33597" numCol="1" anchor="t" anchorCtr="0" compatLnSpc="1">
            <a:prstTxWarp prst="textNoShape">
              <a:avLst/>
            </a:prstTxWarp>
          </a:bodyPr>
          <a:lstStyle/>
          <a:p>
            <a:pPr marL="0" marR="0" lvl="0" indent="0" algn="l" defTabSz="685394"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39013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02363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35244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2358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69103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1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2866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2" cy="296378"/>
          </a:xfrm>
          <a:prstGeom prst="rect">
            <a:avLst/>
          </a:prstGeom>
          <a:noFill/>
          <a:ln w="12700">
            <a:noFill/>
            <a:miter lim="800000"/>
            <a:headEnd type="none" w="sm" len="sm"/>
            <a:tailEnd type="none" w="sm" len="sm"/>
          </a:ln>
          <a:effectLst/>
        </p:spPr>
        <p:txBody>
          <a:bodyPr vert="horz" wrap="square" lIns="134390" tIns="107513" rIns="134390" bIns="107513" numCol="1" anchor="t" anchorCtr="0" compatLnSpc="1">
            <a:prstTxWarp prst="textNoShape">
              <a:avLst/>
            </a:prstTxWarp>
            <a:spAutoFit/>
          </a:bodyPr>
          <a:lstStyle/>
          <a:p>
            <a:pPr marL="0" marR="0" lvl="0" indent="0" algn="l" defTabSz="685061"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337656" y="2312740"/>
            <a:ext cx="2420347" cy="519044"/>
          </a:xfrm>
          <a:prstGeom prst="rect">
            <a:avLst/>
          </a:prstGeom>
        </p:spPr>
      </p:pic>
    </p:spTree>
    <p:extLst>
      <p:ext uri="{BB962C8B-B14F-4D97-AF65-F5344CB8AC3E}">
        <p14:creationId xmlns:p14="http://schemas.microsoft.com/office/powerpoint/2010/main" val="218370817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6"/>
            <a:ext cx="8740142" cy="1845826"/>
          </a:xfrm>
          <a:prstGeom prst="rect">
            <a:avLst/>
          </a:prstGeom>
        </p:spPr>
        <p:txBody>
          <a:bodyPr/>
          <a:lstStyle>
            <a:lvl1pPr marL="213473" indent="-213473">
              <a:buClr>
                <a:schemeClr val="tx1"/>
              </a:buClr>
              <a:buSzPct val="90000"/>
              <a:buFont typeface="Arial" pitchFamily="34" charset="0"/>
              <a:buChar char="•"/>
              <a:defRPr sz="26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947" indent="-206474">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420" indent="-213473">
              <a:buClr>
                <a:schemeClr val="tx1"/>
              </a:buClr>
              <a:buSzPct val="90000"/>
              <a:buFont typeface="Arial" pitchFamily="34" charset="0"/>
              <a:buChar char="•"/>
              <a:defRPr sz="205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398" indent="-167980">
              <a:buClr>
                <a:schemeClr val="tx1"/>
              </a:buClr>
              <a:buSzPct val="90000"/>
              <a:buFont typeface="Arial" pitchFamily="34" charset="0"/>
              <a:buChar char="•"/>
              <a:defRPr sz="176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377" indent="-167980">
              <a:buClr>
                <a:schemeClr val="tx1"/>
              </a:buClr>
              <a:buSzPct val="90000"/>
              <a:buFont typeface="Arial" pitchFamily="34" charset="0"/>
              <a:buChar char="•"/>
              <a:defRPr sz="147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8"/>
            <a:ext cx="9144001" cy="46434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0186624"/>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77563" y="4692164"/>
            <a:ext cx="2057400" cy="273844"/>
          </a:xfrm>
          <a:prstGeom prst="rect">
            <a:avLst/>
          </a:prstGeom>
        </p:spPr>
        <p:txBody>
          <a:bodyPr/>
          <a:lstStyle/>
          <a:p>
            <a:pPr algn="r" defTabSz="685269">
              <a:defRPr/>
            </a:pPr>
            <a:fld id="{0A164282-434E-41D4-9582-783D542A7B68}" type="slidenum">
              <a:rPr lang="en-US" sz="1499" smtClean="0">
                <a:solidFill>
                  <a:srgbClr val="289FD7"/>
                </a:solidFill>
                <a:latin typeface="Segoe UI Light"/>
              </a:rPr>
              <a:pPr algn="r" defTabSz="685269">
                <a:defRPr/>
              </a:pPr>
              <a:t>‹#›</a:t>
            </a:fld>
            <a:endParaRPr lang="en-US" sz="1499">
              <a:solidFill>
                <a:srgbClr val="289FD7"/>
              </a:solidFill>
              <a:latin typeface="Segoe UI Light"/>
            </a:endParaRPr>
          </a:p>
        </p:txBody>
      </p:sp>
    </p:spTree>
    <p:extLst>
      <p:ext uri="{BB962C8B-B14F-4D97-AF65-F5344CB8AC3E}">
        <p14:creationId xmlns:p14="http://schemas.microsoft.com/office/powerpoint/2010/main" val="102431579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5C2D9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auto">
          <a:xfrm>
            <a:off x="1537598" y="3341062"/>
            <a:ext cx="6025980" cy="888039"/>
          </a:xfrm>
          <a:noFill/>
        </p:spPr>
        <p:txBody>
          <a:bodyPr lIns="146304" tIns="91440" rIns="146304" bIns="91440" anchor="t" anchorCtr="0"/>
          <a:lstStyle>
            <a:lvl1pPr algn="ctr">
              <a:defRPr sz="4000" spc="-75" baseline="0">
                <a:solidFill>
                  <a:schemeClr val="bg1"/>
                </a:solidFill>
                <a:latin typeface="Segoe UI Semilight" panose="020B0402040204020203" pitchFamily="34" charset="0"/>
                <a:cs typeface="Segoe UI Semilight" panose="020B0402040204020203" pitchFamily="34" charset="0"/>
              </a:defRPr>
            </a:lvl1pPr>
          </a:lstStyle>
          <a:p>
            <a:r>
              <a:rPr lang="en-US" dirty="0"/>
              <a:t>Presentation title</a:t>
            </a:r>
          </a:p>
        </p:txBody>
      </p:sp>
      <p:sp>
        <p:nvSpPr>
          <p:cNvPr id="8" name="Text Placeholder 2"/>
          <p:cNvSpPr>
            <a:spLocks noGrp="1"/>
          </p:cNvSpPr>
          <p:nvPr>
            <p:ph type="body" sz="quarter" idx="14" hasCustomPrompt="1"/>
          </p:nvPr>
        </p:nvSpPr>
        <p:spPr bwMode="auto">
          <a:xfrm>
            <a:off x="2964787" y="4298423"/>
            <a:ext cx="3171603" cy="507451"/>
          </a:xfrm>
        </p:spPr>
        <p:txBody>
          <a:bodyPr tIns="109728" bIns="109728">
            <a:noAutofit/>
          </a:bodyPr>
          <a:lstStyle>
            <a:lvl1pPr marL="0" indent="0" algn="ctr">
              <a:spcBef>
                <a:spcPts val="0"/>
              </a:spcBef>
              <a:buNone/>
              <a:defRPr sz="2400">
                <a:solidFill>
                  <a:schemeClr val="bg1"/>
                </a:soli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7698658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bwMode="auto">
          <a:xfrm>
            <a:off x="6444528" y="0"/>
            <a:ext cx="2699472" cy="51435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6864052" y="1346134"/>
            <a:ext cx="1866718" cy="2461785"/>
          </a:xfrm>
          <a:prstGeom prst="rect">
            <a:avLst/>
          </a:prstGeom>
        </p:spPr>
      </p:pic>
      <p:pic>
        <p:nvPicPr>
          <p:cNvPr id="8" name="Picture 7"/>
          <p:cNvPicPr>
            <a:picLocks noChangeAspect="1"/>
          </p:cNvPicPr>
          <p:nvPr userDrawn="1"/>
        </p:nvPicPr>
        <p:blipFill>
          <a:blip r:embed="rId3"/>
          <a:stretch>
            <a:fillRect/>
          </a:stretch>
        </p:blipFill>
        <p:spPr>
          <a:xfrm>
            <a:off x="6742476" y="205457"/>
            <a:ext cx="2132656" cy="419081"/>
          </a:xfrm>
          <a:prstGeom prst="rect">
            <a:avLst/>
          </a:prstGeom>
        </p:spPr>
      </p:pic>
      <p:sp>
        <p:nvSpPr>
          <p:cNvPr id="12" name="Text Placeholder 4"/>
          <p:cNvSpPr>
            <a:spLocks noGrp="1"/>
          </p:cNvSpPr>
          <p:nvPr>
            <p:ph type="body" sz="quarter" idx="12" hasCustomPrompt="1"/>
          </p:nvPr>
        </p:nvSpPr>
        <p:spPr>
          <a:xfrm>
            <a:off x="265571" y="2100987"/>
            <a:ext cx="5028716" cy="1830388"/>
          </a:xfrm>
          <a:noFill/>
        </p:spPr>
        <p:txBody>
          <a:bodyPr lIns="146304" tIns="109728" rIns="146304" bIns="109728">
            <a:no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
        <p:nvSpPr>
          <p:cNvPr id="13" name="Title 1"/>
          <p:cNvSpPr>
            <a:spLocks noGrp="1"/>
          </p:cNvSpPr>
          <p:nvPr>
            <p:ph type="title" hasCustomPrompt="1"/>
          </p:nvPr>
        </p:nvSpPr>
        <p:spPr>
          <a:xfrm>
            <a:off x="265571" y="272207"/>
            <a:ext cx="5028716" cy="1837298"/>
          </a:xfrm>
          <a:noFill/>
        </p:spPr>
        <p:txBody>
          <a:bodyPr lIns="146304" tIns="91440" rIns="146304" bIns="91440" anchor="t" anchorCtr="0">
            <a:normAutofit/>
          </a:bodyPr>
          <a:lstStyle>
            <a:lvl1pPr algn="l">
              <a:defRPr sz="4000" spc="-75" baseline="0">
                <a:solidFill>
                  <a:srgbClr val="5C2D91"/>
                </a:solidFill>
              </a:defRPr>
            </a:lvl1pPr>
          </a:lstStyle>
          <a:p>
            <a:r>
              <a:rPr lang="en-US" dirty="0"/>
              <a:t>Presentation title</a:t>
            </a:r>
          </a:p>
        </p:txBody>
      </p:sp>
      <p:grpSp>
        <p:nvGrpSpPr>
          <p:cNvPr id="14" name="Group 13"/>
          <p:cNvGrpSpPr>
            <a:grpSpLocks noChangeAspect="1"/>
          </p:cNvGrpSpPr>
          <p:nvPr userDrawn="1"/>
        </p:nvGrpSpPr>
        <p:grpSpPr bwMode="gray">
          <a:xfrm>
            <a:off x="365352" y="4657328"/>
            <a:ext cx="1280160" cy="274835"/>
            <a:chOff x="457200" y="1643393"/>
            <a:chExt cx="4492753"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5"/>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6166730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bwMode="auto">
          <a:xfrm>
            <a:off x="6444528" y="0"/>
            <a:ext cx="2699472" cy="51435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6864052" y="1346134"/>
            <a:ext cx="1866718" cy="2461785"/>
          </a:xfrm>
          <a:prstGeom prst="rect">
            <a:avLst/>
          </a:prstGeom>
        </p:spPr>
      </p:pic>
      <p:pic>
        <p:nvPicPr>
          <p:cNvPr id="8" name="Picture 7"/>
          <p:cNvPicPr>
            <a:picLocks noChangeAspect="1"/>
          </p:cNvPicPr>
          <p:nvPr userDrawn="1"/>
        </p:nvPicPr>
        <p:blipFill>
          <a:blip r:embed="rId3"/>
          <a:stretch>
            <a:fillRect/>
          </a:stretch>
        </p:blipFill>
        <p:spPr>
          <a:xfrm>
            <a:off x="6742476" y="205457"/>
            <a:ext cx="2132656" cy="419081"/>
          </a:xfrm>
          <a:prstGeom prst="rect">
            <a:avLst/>
          </a:prstGeom>
        </p:spPr>
      </p:pic>
      <p:sp>
        <p:nvSpPr>
          <p:cNvPr id="13" name="Title 1"/>
          <p:cNvSpPr>
            <a:spLocks noGrp="1"/>
          </p:cNvSpPr>
          <p:nvPr>
            <p:ph type="title" hasCustomPrompt="1"/>
          </p:nvPr>
        </p:nvSpPr>
        <p:spPr>
          <a:xfrm>
            <a:off x="265571" y="272207"/>
            <a:ext cx="5028716" cy="1837298"/>
          </a:xfrm>
          <a:noFill/>
        </p:spPr>
        <p:txBody>
          <a:bodyPr lIns="146304" tIns="91440" rIns="146304" bIns="91440" anchor="t" anchorCtr="0">
            <a:normAutofit/>
          </a:bodyPr>
          <a:lstStyle>
            <a:lvl1pPr algn="l">
              <a:defRPr sz="4000" spc="-75" baseline="0">
                <a:solidFill>
                  <a:srgbClr val="5C2D91"/>
                </a:solidFill>
              </a:defRPr>
            </a:lvl1pPr>
          </a:lstStyle>
          <a:p>
            <a:r>
              <a:rPr lang="en-US" dirty="0"/>
              <a:t>Section title</a:t>
            </a:r>
          </a:p>
        </p:txBody>
      </p:sp>
      <p:grpSp>
        <p:nvGrpSpPr>
          <p:cNvPr id="14" name="Group 13"/>
          <p:cNvGrpSpPr>
            <a:grpSpLocks noChangeAspect="1"/>
          </p:cNvGrpSpPr>
          <p:nvPr userDrawn="1"/>
        </p:nvGrpSpPr>
        <p:grpSpPr bwMode="gray">
          <a:xfrm>
            <a:off x="365352" y="4657328"/>
            <a:ext cx="1280160" cy="274835"/>
            <a:chOff x="457200" y="1643393"/>
            <a:chExt cx="4492753"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5"/>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8681613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Rectangle 9"/>
          <p:cNvSpPr/>
          <p:nvPr userDrawn="1"/>
        </p:nvSpPr>
        <p:spPr bwMode="auto">
          <a:xfrm>
            <a:off x="1" y="4480846"/>
            <a:ext cx="9157814" cy="6626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7334604" y="4626532"/>
            <a:ext cx="1659924" cy="326186"/>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034" y="4518019"/>
            <a:ext cx="1463024" cy="538164"/>
          </a:xfrm>
          <a:prstGeom prst="rect">
            <a:avLst/>
          </a:prstGeom>
        </p:spPr>
      </p:pic>
      <p:sp>
        <p:nvSpPr>
          <p:cNvPr id="2" name="TextBox 1"/>
          <p:cNvSpPr txBox="1"/>
          <p:nvPr userDrawn="1"/>
        </p:nvSpPr>
        <p:spPr>
          <a:xfrm>
            <a:off x="-1415143" y="2485571"/>
            <a:ext cx="184666" cy="369332"/>
          </a:xfrm>
          <a:prstGeom prst="rect">
            <a:avLst/>
          </a:prstGeom>
          <a:noFill/>
        </p:spPr>
        <p:txBody>
          <a:bodyPr wrap="none" rtlCol="0">
            <a:spAutoFit/>
          </a:bodyPr>
          <a:lstStyle/>
          <a:p>
            <a:r>
              <a:rPr lang="en-US" dirty="0"/>
              <a:t> </a:t>
            </a:r>
          </a:p>
        </p:txBody>
      </p:sp>
      <p:sp>
        <p:nvSpPr>
          <p:cNvPr id="18" name="Rectangle 17"/>
          <p:cNvSpPr/>
          <p:nvPr userDrawn="1"/>
        </p:nvSpPr>
        <p:spPr bwMode="auto">
          <a:xfrm>
            <a:off x="1" y="0"/>
            <a:ext cx="9157814" cy="4571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a:blip r:embed="rId4"/>
          <a:stretch>
            <a:fillRect/>
          </a:stretch>
        </p:blipFill>
        <p:spPr>
          <a:xfrm>
            <a:off x="8373033" y="132886"/>
            <a:ext cx="621495" cy="819613"/>
          </a:xfrm>
          <a:prstGeom prst="rect">
            <a:avLst/>
          </a:prstGeom>
        </p:spPr>
      </p:pic>
      <p:sp>
        <p:nvSpPr>
          <p:cNvPr id="20" name="Text Placeholder 5"/>
          <p:cNvSpPr>
            <a:spLocks noGrp="1"/>
          </p:cNvSpPr>
          <p:nvPr>
            <p:ph type="body" sz="quarter" idx="10"/>
          </p:nvPr>
        </p:nvSpPr>
        <p:spPr>
          <a:xfrm>
            <a:off x="274639" y="1212850"/>
            <a:ext cx="8719890" cy="1969770"/>
          </a:xfrm>
        </p:spPr>
        <p:txBody>
          <a:bodyPr lIns="164592" rIns="164592"/>
          <a:lstStyle>
            <a:lvl1pPr marL="0" indent="0">
              <a:buNone/>
              <a:defRPr sz="2800">
                <a:solidFill>
                  <a:srgbClr val="5C2D91"/>
                </a:solidFill>
              </a:defRPr>
            </a:lvl1pPr>
            <a:lvl2pPr marL="0" indent="0">
              <a:buFontTx/>
              <a:buNone/>
              <a:defRPr sz="1800"/>
            </a:lvl2pPr>
            <a:lvl3pPr marL="171427" indent="0">
              <a:buNone/>
              <a:defRPr sz="1800"/>
            </a:lvl3pPr>
            <a:lvl4pPr marL="342854" indent="0">
              <a:buNone/>
              <a:defRPr sz="1800"/>
            </a:lvl4pPr>
            <a:lvl5pPr marL="514281" indent="0">
              <a:buNone/>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1" name="Title 2"/>
          <p:cNvSpPr>
            <a:spLocks noGrp="1"/>
          </p:cNvSpPr>
          <p:nvPr>
            <p:ph type="title"/>
          </p:nvPr>
        </p:nvSpPr>
        <p:spPr>
          <a:xfrm>
            <a:off x="274638" y="295277"/>
            <a:ext cx="7314691" cy="917575"/>
          </a:xfrm>
        </p:spPr>
        <p:txBody>
          <a:bodyPr>
            <a:normAutofit/>
          </a:bodyPr>
          <a:lstStyle>
            <a:lvl1pPr algn="l">
              <a:defRPr sz="3600">
                <a:solidFill>
                  <a:srgbClr val="5C2D91"/>
                </a:solidFill>
              </a:defRPr>
            </a:lvl1pPr>
          </a:lstStyle>
          <a:p>
            <a:r>
              <a:rPr lang="en-GB" dirty="0"/>
              <a:t>Click to edit Master title style</a:t>
            </a:r>
            <a:endParaRPr lang="en-US" dirty="0"/>
          </a:p>
        </p:txBody>
      </p:sp>
    </p:spTree>
    <p:extLst>
      <p:ext uri="{BB962C8B-B14F-4D97-AF65-F5344CB8AC3E}">
        <p14:creationId xmlns:p14="http://schemas.microsoft.com/office/powerpoint/2010/main" val="11206441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1" y="4480846"/>
            <a:ext cx="9157814" cy="6626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7334604" y="4626532"/>
            <a:ext cx="1659924" cy="326186"/>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034" y="4518019"/>
            <a:ext cx="1463024" cy="538164"/>
          </a:xfrm>
          <a:prstGeom prst="rect">
            <a:avLst/>
          </a:prstGeom>
        </p:spPr>
      </p:pic>
      <p:sp>
        <p:nvSpPr>
          <p:cNvPr id="2" name="TextBox 1"/>
          <p:cNvSpPr txBox="1"/>
          <p:nvPr userDrawn="1"/>
        </p:nvSpPr>
        <p:spPr>
          <a:xfrm>
            <a:off x="-1415143" y="2485571"/>
            <a:ext cx="184666" cy="369332"/>
          </a:xfrm>
          <a:prstGeom prst="rect">
            <a:avLst/>
          </a:prstGeom>
          <a:noFill/>
        </p:spPr>
        <p:txBody>
          <a:bodyPr wrap="none" rtlCol="0">
            <a:spAutoFit/>
          </a:bodyPr>
          <a:lstStyle/>
          <a:p>
            <a:r>
              <a:rPr lang="en-US" dirty="0"/>
              <a:t> </a:t>
            </a:r>
          </a:p>
        </p:txBody>
      </p:sp>
      <p:sp>
        <p:nvSpPr>
          <p:cNvPr id="18" name="Rectangle 17"/>
          <p:cNvSpPr/>
          <p:nvPr userDrawn="1"/>
        </p:nvSpPr>
        <p:spPr bwMode="auto">
          <a:xfrm>
            <a:off x="1" y="0"/>
            <a:ext cx="9157814" cy="4571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a:blip r:embed="rId4"/>
          <a:stretch>
            <a:fillRect/>
          </a:stretch>
        </p:blipFill>
        <p:spPr>
          <a:xfrm>
            <a:off x="8373033" y="132886"/>
            <a:ext cx="621495" cy="819613"/>
          </a:xfrm>
          <a:prstGeom prst="rect">
            <a:avLst/>
          </a:prstGeom>
        </p:spPr>
      </p:pic>
      <p:sp>
        <p:nvSpPr>
          <p:cNvPr id="21" name="Title 2"/>
          <p:cNvSpPr>
            <a:spLocks noGrp="1"/>
          </p:cNvSpPr>
          <p:nvPr>
            <p:ph type="title"/>
          </p:nvPr>
        </p:nvSpPr>
        <p:spPr>
          <a:xfrm>
            <a:off x="274638" y="295277"/>
            <a:ext cx="7314691" cy="917575"/>
          </a:xfrm>
        </p:spPr>
        <p:txBody>
          <a:bodyPr>
            <a:normAutofit/>
          </a:bodyPr>
          <a:lstStyle>
            <a:lvl1pPr algn="l">
              <a:defRPr sz="3600">
                <a:solidFill>
                  <a:srgbClr val="5C2D91"/>
                </a:solidFill>
              </a:defRPr>
            </a:lvl1pPr>
          </a:lstStyle>
          <a:p>
            <a:r>
              <a:rPr lang="en-GB" dirty="0"/>
              <a:t>Click to edit Master title style</a:t>
            </a:r>
            <a:endParaRPr lang="en-US" dirty="0"/>
          </a:p>
        </p:txBody>
      </p:sp>
      <p:sp>
        <p:nvSpPr>
          <p:cNvPr id="12" name="Text Placeholder 3"/>
          <p:cNvSpPr>
            <a:spLocks noGrp="1"/>
          </p:cNvSpPr>
          <p:nvPr>
            <p:ph type="body" sz="quarter" idx="10"/>
          </p:nvPr>
        </p:nvSpPr>
        <p:spPr>
          <a:xfrm>
            <a:off x="274638" y="1212849"/>
            <a:ext cx="4206240" cy="2012858"/>
          </a:xfrm>
        </p:spPr>
        <p:txBody>
          <a:bodyPr wrap="square">
            <a:spAutoFit/>
          </a:bodyPr>
          <a:lstStyle>
            <a:lvl1pPr marL="0" indent="0">
              <a:spcBef>
                <a:spcPts val="918"/>
              </a:spcBef>
              <a:buClr>
                <a:schemeClr val="tx1"/>
              </a:buClr>
              <a:buFont typeface="Wingdings" pitchFamily="2" charset="2"/>
              <a:buNone/>
              <a:defRPr sz="2400">
                <a:solidFill>
                  <a:srgbClr val="5C2D91"/>
                </a:solidFill>
              </a:defRPr>
            </a:lvl1pPr>
            <a:lvl2pPr marL="0" indent="0">
              <a:buNone/>
              <a:defRPr sz="1600"/>
            </a:lvl2pPr>
            <a:lvl3pPr marL="173808" indent="0">
              <a:buNone/>
              <a:tabLst/>
              <a:defRPr sz="1600"/>
            </a:lvl3pPr>
            <a:lvl4pPr marL="345235" indent="0">
              <a:buNone/>
              <a:defRPr sz="1600"/>
            </a:lvl4pPr>
            <a:lvl5pPr marL="514281" indent="0">
              <a:buNone/>
              <a:tabLst/>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Text Placeholder 3"/>
          <p:cNvSpPr>
            <a:spLocks noGrp="1"/>
          </p:cNvSpPr>
          <p:nvPr>
            <p:ph type="body" sz="quarter" idx="11"/>
          </p:nvPr>
        </p:nvSpPr>
        <p:spPr>
          <a:xfrm>
            <a:off x="4499992" y="1212849"/>
            <a:ext cx="4206240" cy="2012858"/>
          </a:xfrm>
        </p:spPr>
        <p:txBody>
          <a:bodyPr wrap="square">
            <a:spAutoFit/>
          </a:bodyPr>
          <a:lstStyle>
            <a:lvl1pPr marL="0" indent="0">
              <a:spcBef>
                <a:spcPts val="918"/>
              </a:spcBef>
              <a:buClr>
                <a:schemeClr val="tx1"/>
              </a:buClr>
              <a:buFont typeface="Wingdings" pitchFamily="2" charset="2"/>
              <a:buNone/>
              <a:defRPr sz="2400">
                <a:solidFill>
                  <a:srgbClr val="5C2D91"/>
                </a:solidFill>
              </a:defRPr>
            </a:lvl1pPr>
            <a:lvl2pPr marL="0" indent="0">
              <a:buNone/>
              <a:defRPr sz="1600"/>
            </a:lvl2pPr>
            <a:lvl3pPr marL="173808" indent="0">
              <a:buNone/>
              <a:tabLst/>
              <a:defRPr sz="1600"/>
            </a:lvl3pPr>
            <a:lvl4pPr marL="345235" indent="0">
              <a:buNone/>
              <a:defRPr sz="1600"/>
            </a:lvl4pPr>
            <a:lvl5pPr marL="514281" indent="0">
              <a:buNone/>
              <a:tabLst/>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317364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bwMode="auto">
          <a:xfrm>
            <a:off x="6444528" y="0"/>
            <a:ext cx="2699472" cy="51435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6864052" y="1346134"/>
            <a:ext cx="1866718" cy="2461785"/>
          </a:xfrm>
          <a:prstGeom prst="rect">
            <a:avLst/>
          </a:prstGeom>
        </p:spPr>
      </p:pic>
      <p:pic>
        <p:nvPicPr>
          <p:cNvPr id="8" name="Picture 7"/>
          <p:cNvPicPr>
            <a:picLocks noChangeAspect="1"/>
          </p:cNvPicPr>
          <p:nvPr userDrawn="1"/>
        </p:nvPicPr>
        <p:blipFill>
          <a:blip r:embed="rId3"/>
          <a:stretch>
            <a:fillRect/>
          </a:stretch>
        </p:blipFill>
        <p:spPr>
          <a:xfrm>
            <a:off x="6742476" y="205457"/>
            <a:ext cx="2132656" cy="419081"/>
          </a:xfrm>
          <a:prstGeom prst="rect">
            <a:avLst/>
          </a:prstGeom>
        </p:spPr>
      </p:pic>
      <p:sp>
        <p:nvSpPr>
          <p:cNvPr id="13" name="Title 1"/>
          <p:cNvSpPr>
            <a:spLocks noGrp="1"/>
          </p:cNvSpPr>
          <p:nvPr>
            <p:ph type="title" hasCustomPrompt="1"/>
          </p:nvPr>
        </p:nvSpPr>
        <p:spPr>
          <a:xfrm>
            <a:off x="265571" y="272207"/>
            <a:ext cx="5028716" cy="1837298"/>
          </a:xfrm>
          <a:noFill/>
        </p:spPr>
        <p:txBody>
          <a:bodyPr lIns="146304" tIns="91440" rIns="146304" bIns="91440" anchor="t" anchorCtr="0">
            <a:normAutofit/>
          </a:bodyPr>
          <a:lstStyle>
            <a:lvl1pPr algn="l">
              <a:defRPr sz="4000" spc="-75" baseline="0">
                <a:solidFill>
                  <a:srgbClr val="5C2D91"/>
                </a:solidFill>
              </a:defRPr>
            </a:lvl1pPr>
          </a:lstStyle>
          <a:p>
            <a:r>
              <a:rPr lang="en-US" dirty="0"/>
              <a:t>Section title</a:t>
            </a:r>
          </a:p>
        </p:txBody>
      </p:sp>
      <p:grpSp>
        <p:nvGrpSpPr>
          <p:cNvPr id="14" name="Group 13"/>
          <p:cNvGrpSpPr>
            <a:grpSpLocks noChangeAspect="1"/>
          </p:cNvGrpSpPr>
          <p:nvPr userDrawn="1"/>
        </p:nvGrpSpPr>
        <p:grpSpPr bwMode="gray">
          <a:xfrm>
            <a:off x="365352" y="4657328"/>
            <a:ext cx="1280160" cy="274835"/>
            <a:chOff x="457200" y="1643393"/>
            <a:chExt cx="4492753"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5"/>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2958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65438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5C2D9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266320" y="270939"/>
            <a:ext cx="1147070" cy="239910"/>
          </a:xfrm>
          <a:prstGeom prst="rect">
            <a:avLst/>
          </a:prstGeom>
        </p:spPr>
      </p:pic>
      <p:pic>
        <p:nvPicPr>
          <p:cNvPr id="10" name="Picture 9"/>
          <p:cNvPicPr>
            <a:picLocks noChangeAspect="1"/>
          </p:cNvPicPr>
          <p:nvPr userDrawn="1"/>
        </p:nvPicPr>
        <p:blipFill>
          <a:blip r:embed="rId3"/>
          <a:stretch>
            <a:fillRect/>
          </a:stretch>
        </p:blipFill>
        <p:spPr>
          <a:xfrm>
            <a:off x="3695392" y="900168"/>
            <a:ext cx="1710393" cy="2255627"/>
          </a:xfrm>
          <a:prstGeom prst="rect">
            <a:avLst/>
          </a:prstGeom>
        </p:spPr>
      </p:pic>
      <p:pic>
        <p:nvPicPr>
          <p:cNvPr id="11" name="Picture 10"/>
          <p:cNvPicPr>
            <a:picLocks noChangeAspect="1"/>
          </p:cNvPicPr>
          <p:nvPr userDrawn="1"/>
        </p:nvPicPr>
        <p:blipFill>
          <a:blip r:embed="rId4"/>
          <a:stretch>
            <a:fillRect/>
          </a:stretch>
        </p:blipFill>
        <p:spPr>
          <a:xfrm>
            <a:off x="6940876" y="233043"/>
            <a:ext cx="1954061" cy="383986"/>
          </a:xfrm>
          <a:prstGeom prst="rect">
            <a:avLst/>
          </a:prstGeom>
        </p:spPr>
      </p:pic>
      <p:sp>
        <p:nvSpPr>
          <p:cNvPr id="12" name="TextBox 11"/>
          <p:cNvSpPr txBox="1"/>
          <p:nvPr userDrawn="1"/>
        </p:nvSpPr>
        <p:spPr>
          <a:xfrm>
            <a:off x="643649" y="3464808"/>
            <a:ext cx="7856702" cy="965906"/>
          </a:xfrm>
          <a:prstGeom prst="rect">
            <a:avLst/>
          </a:prstGeom>
          <a:noFill/>
        </p:spPr>
        <p:txBody>
          <a:bodyPr wrap="square" rtlCol="0">
            <a:spAutoFit/>
          </a:bodyPr>
          <a:lstStyle/>
          <a:p>
            <a:pPr algn="ctr">
              <a:lnSpc>
                <a:spcPct val="110000"/>
              </a:lnSpc>
            </a:pPr>
            <a:r>
              <a:rPr lang="en-GB" sz="2600" dirty="0">
                <a:solidFill>
                  <a:schemeClr val="bg1"/>
                </a:solidFill>
                <a:latin typeface="Segoe UI Light" panose="020B0502040204020203" pitchFamily="34" charset="0"/>
                <a:cs typeface="Segoe UI Light" panose="020B0502040204020203" pitchFamily="34" charset="0"/>
              </a:rPr>
              <a:t>Thank you and good luck </a:t>
            </a:r>
            <a:br>
              <a:rPr lang="en-GB" sz="2600" dirty="0">
                <a:solidFill>
                  <a:schemeClr val="bg1"/>
                </a:solidFill>
                <a:latin typeface="Segoe UI Light" panose="020B0502040204020203" pitchFamily="34" charset="0"/>
                <a:cs typeface="Segoe UI Light" panose="020B0502040204020203" pitchFamily="34" charset="0"/>
              </a:rPr>
            </a:br>
            <a:r>
              <a:rPr lang="en-GB" sz="2600" dirty="0">
                <a:solidFill>
                  <a:schemeClr val="bg1"/>
                </a:solidFill>
                <a:latin typeface="Segoe UI Light" panose="020B0502040204020203" pitchFamily="34" charset="0"/>
                <a:cs typeface="Segoe UI Light" panose="020B0502040204020203" pitchFamily="34" charset="0"/>
              </a:rPr>
              <a:t>in your chosen career!</a:t>
            </a:r>
          </a:p>
        </p:txBody>
      </p:sp>
    </p:spTree>
    <p:extLst>
      <p:ext uri="{BB962C8B-B14F-4D97-AF65-F5344CB8AC3E}">
        <p14:creationId xmlns:p14="http://schemas.microsoft.com/office/powerpoint/2010/main" val="93018153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9144000" cy="5143500"/>
          </a:xfrm>
          <a:prstGeom prst="rect">
            <a:avLst/>
          </a:prstGeom>
        </p:spPr>
        <p:txBody>
          <a:bodyPr/>
          <a:lstStyle/>
          <a:p>
            <a:endParaRPr lang="uk-UA"/>
          </a:p>
        </p:txBody>
      </p:sp>
    </p:spTree>
    <p:extLst>
      <p:ext uri="{BB962C8B-B14F-4D97-AF65-F5344CB8AC3E}">
        <p14:creationId xmlns:p14="http://schemas.microsoft.com/office/powerpoint/2010/main" val="190022317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Tree>
    <p:extLst>
      <p:ext uri="{BB962C8B-B14F-4D97-AF65-F5344CB8AC3E}">
        <p14:creationId xmlns:p14="http://schemas.microsoft.com/office/powerpoint/2010/main" val="3255611145"/>
      </p:ext>
    </p:extLst>
  </p:cSld>
  <p:clrMapOvr>
    <a:masterClrMapping/>
  </p:clrMapOvr>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spTree>
    <p:extLst>
      <p:ext uri="{BB962C8B-B14F-4D97-AF65-F5344CB8AC3E}">
        <p14:creationId xmlns:p14="http://schemas.microsoft.com/office/powerpoint/2010/main" val="636605171"/>
      </p:ext>
    </p:extLst>
  </p:cSld>
  <p:clrMapOvr>
    <a:masterClrMapping/>
  </p:clrMapOvr>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1636776" y="1389888"/>
            <a:ext cx="722376" cy="722376"/>
          </a:xfrm>
          <a:prstGeom prst="ellipse">
            <a:avLst/>
          </a:prstGeom>
          <a:ln w="25400">
            <a:solidFill>
              <a:schemeClr val="accent1"/>
            </a:solidFill>
          </a:ln>
        </p:spPr>
        <p:txBody>
          <a:bodyPr/>
          <a:lstStyle>
            <a:lvl1pPr>
              <a:defRPr sz="1000"/>
            </a:lvl1pPr>
          </a:lstStyle>
          <a:p>
            <a:endParaRPr lang="uk-UA"/>
          </a:p>
        </p:txBody>
      </p:sp>
      <p:sp>
        <p:nvSpPr>
          <p:cNvPr id="14" name="Picture Placeholder 12"/>
          <p:cNvSpPr>
            <a:spLocks noGrp="1"/>
          </p:cNvSpPr>
          <p:nvPr>
            <p:ph type="pic" sz="quarter" idx="12"/>
          </p:nvPr>
        </p:nvSpPr>
        <p:spPr>
          <a:xfrm>
            <a:off x="6890004" y="2889504"/>
            <a:ext cx="722376" cy="722376"/>
          </a:xfrm>
          <a:prstGeom prst="ellipse">
            <a:avLst/>
          </a:prstGeom>
          <a:ln w="25400">
            <a:solidFill>
              <a:schemeClr val="accent1"/>
            </a:solidFill>
          </a:ln>
        </p:spPr>
        <p:txBody>
          <a:bodyPr/>
          <a:lstStyle>
            <a:lvl1pPr>
              <a:defRPr sz="1000"/>
            </a:lvl1pPr>
          </a:lstStyle>
          <a:p>
            <a:endParaRPr lang="uk-UA"/>
          </a:p>
        </p:txBody>
      </p:sp>
    </p:spTree>
    <p:extLst>
      <p:ext uri="{BB962C8B-B14F-4D97-AF65-F5344CB8AC3E}">
        <p14:creationId xmlns:p14="http://schemas.microsoft.com/office/powerpoint/2010/main" val="172605415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3886200" y="1046988"/>
            <a:ext cx="1371600" cy="1371600"/>
          </a:xfrm>
          <a:prstGeom prst="ellipse">
            <a:avLst/>
          </a:prstGeom>
          <a:ln w="25400">
            <a:solidFill>
              <a:schemeClr val="accent1"/>
            </a:solidFill>
          </a:ln>
        </p:spPr>
        <p:txBody>
          <a:bodyPr/>
          <a:lstStyle>
            <a:lvl1pPr>
              <a:defRPr sz="1000"/>
            </a:lvl1pPr>
          </a:lstStyle>
          <a:p>
            <a:endParaRPr lang="uk-UA"/>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299982751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749808" y="1673352"/>
            <a:ext cx="1796796" cy="1796796"/>
          </a:xfrm>
          <a:prstGeom prst="rect">
            <a:avLst/>
          </a:prstGeom>
        </p:spPr>
        <p:txBody>
          <a:bodyPr/>
          <a:lstStyle/>
          <a:p>
            <a:endParaRPr lang="uk-UA"/>
          </a:p>
        </p:txBody>
      </p:sp>
    </p:spTree>
    <p:extLst>
      <p:ext uri="{BB962C8B-B14F-4D97-AF65-F5344CB8AC3E}">
        <p14:creationId xmlns:p14="http://schemas.microsoft.com/office/powerpoint/2010/main" val="37845925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200150"/>
            <a:ext cx="9144000" cy="2743200"/>
          </a:xfrm>
          <a:prstGeom prst="rect">
            <a:avLst/>
          </a:prstGeom>
        </p:spPr>
        <p:txBody>
          <a:bodyPr/>
          <a:lstStyle/>
          <a:p>
            <a:endParaRPr lang="uk-UA"/>
          </a:p>
        </p:txBody>
      </p:sp>
    </p:spTree>
    <p:extLst>
      <p:ext uri="{BB962C8B-B14F-4D97-AF65-F5344CB8AC3E}">
        <p14:creationId xmlns:p14="http://schemas.microsoft.com/office/powerpoint/2010/main" val="305289769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4572000" y="1200150"/>
            <a:ext cx="4572000" cy="2743200"/>
          </a:xfrm>
          <a:prstGeom prst="rect">
            <a:avLst/>
          </a:prstGeom>
        </p:spPr>
        <p:txBody>
          <a:bodyPr/>
          <a:lstStyle/>
          <a:p>
            <a:endParaRPr lang="uk-UA"/>
          </a:p>
        </p:txBody>
      </p:sp>
    </p:spTree>
    <p:extLst>
      <p:ext uri="{BB962C8B-B14F-4D97-AF65-F5344CB8AC3E}">
        <p14:creationId xmlns:p14="http://schemas.microsoft.com/office/powerpoint/2010/main" val="122504126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IMG-SLIDE OPT-8">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200150"/>
            <a:ext cx="4572000" cy="2743200"/>
          </a:xfrm>
          <a:prstGeom prst="rect">
            <a:avLst/>
          </a:prstGeom>
        </p:spPr>
        <p:txBody>
          <a:bodyPr/>
          <a:lstStyle/>
          <a:p>
            <a:endParaRPr lang="uk-UA"/>
          </a:p>
        </p:txBody>
      </p:sp>
    </p:spTree>
    <p:extLst>
      <p:ext uri="{BB962C8B-B14F-4D97-AF65-F5344CB8AC3E}">
        <p14:creationId xmlns:p14="http://schemas.microsoft.com/office/powerpoint/2010/main" val="95331713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37262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cxnSp>
        <p:nvCxnSpPr>
          <p:cNvPr id="4" name="Straight Connector 3"/>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557873"/>
      </p:ext>
    </p:extLst>
  </p:cSld>
  <p:clrMapOvr>
    <a:masterClrMapping/>
  </p:clrMapOvr>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cxnSp>
        <p:nvCxnSpPr>
          <p:cNvPr id="4" name="Straight Connector 3"/>
          <p:cNvCxnSpPr/>
          <p:nvPr userDrawn="1"/>
        </p:nvCxnSpPr>
        <p:spPr>
          <a:xfrm>
            <a:off x="494347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029200"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502920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4943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437207"/>
      </p:ext>
    </p:extLst>
  </p:cSld>
  <p:clrMapOvr>
    <a:masterClrMapping/>
  </p:clrMapOvr>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351077"/>
          </a:xfrm>
          <a:noFill/>
        </p:spPr>
        <p:txBody>
          <a:bodyPr lIns="146304" tIns="91440" rIns="146304" bIns="91440" anchor="t" anchorCtr="0"/>
          <a:lstStyle>
            <a:lvl1pPr>
              <a:defRPr sz="3971" spc="-74"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393" y="4530883"/>
            <a:ext cx="1210174" cy="260066"/>
          </a:xfrm>
          <a:prstGeom prst="rect">
            <a:avLst/>
          </a:prstGeom>
        </p:spPr>
      </p:pic>
    </p:spTree>
    <p:extLst>
      <p:ext uri="{BB962C8B-B14F-4D97-AF65-F5344CB8AC3E}">
        <p14:creationId xmlns:p14="http://schemas.microsoft.com/office/powerpoint/2010/main" val="3532893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78961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684609"/>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2543346"/>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6907564"/>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27240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94604"/>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433333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340285" y="843558"/>
            <a:ext cx="7608453" cy="410468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6"/>
          <p:cNvSpPr>
            <a:spLocks noGrp="1"/>
          </p:cNvSpPr>
          <p:nvPr>
            <p:ph type="body" sz="quarter" idx="13" hasCustomPrompt="1"/>
          </p:nvPr>
        </p:nvSpPr>
        <p:spPr>
          <a:xfrm>
            <a:off x="1466214" y="2710110"/>
            <a:ext cx="7320076" cy="1011600"/>
          </a:xfrm>
          <a:prstGeom prst="rect">
            <a:avLst/>
          </a:prstGeom>
        </p:spPr>
        <p:txBody>
          <a:bodyPr/>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WEB</a:t>
            </a:r>
            <a:endParaRPr lang="en-GB" dirty="0"/>
          </a:p>
        </p:txBody>
      </p:sp>
      <p:sp>
        <p:nvSpPr>
          <p:cNvPr id="16" name="Title 14"/>
          <p:cNvSpPr>
            <a:spLocks noGrp="1"/>
          </p:cNvSpPr>
          <p:nvPr>
            <p:ph type="title" hasCustomPrompt="1"/>
          </p:nvPr>
        </p:nvSpPr>
        <p:spPr>
          <a:xfrm>
            <a:off x="1466214" y="1775408"/>
            <a:ext cx="7320076" cy="1129493"/>
          </a:xfrm>
          <a:prstGeom prst="rect">
            <a:avLst/>
          </a:prstGeom>
        </p:spPr>
        <p:txBody>
          <a:bodyPr/>
          <a:lstStyle>
            <a:lvl1pPr algn="l">
              <a:lnSpc>
                <a:spcPct val="100000"/>
              </a:lnSpc>
              <a:defRPr lang="en-US" sz="8800" kern="1200" cap="all" baseline="0" smtClean="0">
                <a:solidFill>
                  <a:prstClr val="white"/>
                </a:solidFill>
                <a:latin typeface="+mj-lt"/>
                <a:ea typeface="+mn-ea"/>
                <a:cs typeface="Segoe UI Semibold" panose="020B0702040204020203" pitchFamily="34" charset="0"/>
              </a:defRPr>
            </a:lvl1pPr>
          </a:lstStyle>
          <a:p>
            <a:r>
              <a:rPr lang="en-US" dirty="0"/>
              <a:t>BOUNDLESS</a:t>
            </a:r>
            <a:endParaRPr lang="en-GB" dirty="0"/>
          </a:p>
        </p:txBody>
      </p:sp>
      <p:sp>
        <p:nvSpPr>
          <p:cNvPr id="17" name="Text Placeholder 2"/>
          <p:cNvSpPr>
            <a:spLocks noGrp="1"/>
          </p:cNvSpPr>
          <p:nvPr>
            <p:ph type="body" sz="quarter" idx="14" hasCustomPrompt="1"/>
          </p:nvPr>
        </p:nvSpPr>
        <p:spPr>
          <a:xfrm>
            <a:off x="1466214" y="4435352"/>
            <a:ext cx="7318800" cy="482602"/>
          </a:xfrm>
          <a:prstGeom prst="rect">
            <a:avLst/>
          </a:prstGeom>
        </p:spPr>
        <p:txBody>
          <a:bodyPr/>
          <a:lstStyle>
            <a:lvl1pPr marL="0" indent="0" algn="l">
              <a:buNone/>
              <a:defRPr sz="24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466214" y="902563"/>
            <a:ext cx="7321890" cy="1012054"/>
          </a:xfrm>
          <a:prstGeom prst="rect">
            <a:avLst/>
          </a:prstGeom>
        </p:spPr>
        <p:txBody>
          <a:bodyPr anchor="ctr" anchorCtr="0"/>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6679539" y="3915943"/>
            <a:ext cx="2396959" cy="9483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82150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stCondLst>
                                        <p:cond delay="800"/>
                                      </p:stCondLst>
                                      <p:childTnLst>
                                        <p:animMotion origin="layout" path="M 1.38889E-6 0.20031 L 1.38889E-6 3.08642E-6 " pathEditMode="relative" rAng="0" ptsTypes="AA">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Lst>
      </p:timing>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8441075"/>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6137377"/>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69373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29375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1099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2237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66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18198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686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249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extended)">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340285" y="849313"/>
            <a:ext cx="7608453" cy="409892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a:spLocks noGrp="1"/>
          </p:cNvSpPr>
          <p:nvPr>
            <p:ph type="body" sz="quarter" idx="14" hasCustomPrompt="1"/>
          </p:nvPr>
        </p:nvSpPr>
        <p:spPr>
          <a:xfrm>
            <a:off x="1466214" y="4435352"/>
            <a:ext cx="7318800" cy="482602"/>
          </a:xfrm>
          <a:prstGeom prst="rect">
            <a:avLst/>
          </a:prstGeom>
        </p:spPr>
        <p:txBody>
          <a:bodyPr/>
          <a:lstStyle>
            <a:lvl1pPr marL="0" indent="0" algn="l">
              <a:buNone/>
              <a:defRPr sz="24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466214" y="902563"/>
            <a:ext cx="7321890" cy="1012054"/>
          </a:xfrm>
          <a:prstGeom prst="rect">
            <a:avLst/>
          </a:prstGeom>
        </p:spPr>
        <p:txBody>
          <a:bodyPr anchor="ctr" anchorCtr="0"/>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6679539" y="3915943"/>
            <a:ext cx="2396959" cy="948393"/>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4"/>
          <p:cNvSpPr>
            <a:spLocks noGrp="1"/>
          </p:cNvSpPr>
          <p:nvPr>
            <p:ph type="title" hasCustomPrompt="1"/>
          </p:nvPr>
        </p:nvSpPr>
        <p:spPr>
          <a:xfrm>
            <a:off x="1466213" y="1936215"/>
            <a:ext cx="7388011" cy="2271519"/>
          </a:xfrm>
          <a:prstGeom prst="rect">
            <a:avLst/>
          </a:prstGeom>
        </p:spPr>
        <p:txBody>
          <a:bodyPr anchor="t" anchorCtr="0"/>
          <a:lstStyle>
            <a:lvl1pPr algn="l">
              <a:lnSpc>
                <a:spcPts val="8000"/>
              </a:lnSpc>
              <a:defRPr lang="en-US" sz="8800" kern="1200" cap="all" baseline="0" smtClean="0">
                <a:solidFill>
                  <a:prstClr val="white"/>
                </a:solidFill>
                <a:latin typeface="+mj-lt"/>
                <a:ea typeface="+mn-ea"/>
                <a:cs typeface="Segoe UI Semibold" panose="020B0702040204020203" pitchFamily="34" charset="0"/>
              </a:defRPr>
            </a:lvl1pPr>
          </a:lstStyle>
          <a:p>
            <a:r>
              <a:rPr lang="en-US" dirty="0"/>
              <a:t>BOUNDLESS WEB</a:t>
            </a:r>
            <a:endParaRPr lang="en-GB" dirty="0"/>
          </a:p>
        </p:txBody>
      </p:sp>
      <p:pic>
        <p:nvPicPr>
          <p:cNvPr id="13"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10296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P spid="16" grpId="0"/>
        </p:bldLst>
      </p:timing>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503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2234494"/>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7544"/>
            <a:ext cx="8717498"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a:t>
            </a:r>
            <a:r>
              <a:rPr lang="en-US" sz="515" baseline="0" dirty="0">
                <a:gradFill>
                  <a:gsLst>
                    <a:gs pos="0">
                      <a:schemeClr val="tx1"/>
                    </a:gs>
                    <a:gs pos="100000">
                      <a:schemeClr val="tx1"/>
                    </a:gs>
                  </a:gsLst>
                  <a:lin ang="5400000" scaled="0"/>
                </a:gradFill>
                <a:cs typeface="Segoe UI" pitchFamily="34" charset="0"/>
              </a:rPr>
              <a:t> Copyright</a:t>
            </a:r>
            <a:r>
              <a:rPr lang="en-US" sz="515"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39"/>
            <a:ext cx="2417896" cy="518021"/>
          </a:xfrm>
          <a:prstGeom prst="rect">
            <a:avLst/>
          </a:prstGeom>
        </p:spPr>
      </p:pic>
    </p:spTree>
    <p:extLst>
      <p:ext uri="{BB962C8B-B14F-4D97-AF65-F5344CB8AC3E}">
        <p14:creationId xmlns:p14="http://schemas.microsoft.com/office/powerpoint/2010/main" val="1889353214"/>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9866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238809" y="2885364"/>
            <a:ext cx="7709014" cy="1329393"/>
          </a:xfrm>
          <a:noFill/>
        </p:spPr>
        <p:txBody>
          <a:bodyPr vert="horz" wrap="square" lIns="146304" tIns="91440" rIns="146304" bIns="0" rtlCol="0" anchor="b" anchorCtr="0">
            <a:noAutofit/>
          </a:bodyPr>
          <a:lstStyle>
            <a:lvl1pPr>
              <a:defRPr lang="en-US" sz="4853" cap="all" spc="-74" baseline="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1268063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p:cNvSpPr/>
          <p:nvPr userDrawn="1"/>
        </p:nvSpPr>
        <p:spPr>
          <a:xfrm>
            <a:off x="4703950" y="737466"/>
            <a:ext cx="1803181" cy="1803181"/>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pt-PT" sz="1350">
              <a:solidFill>
                <a:schemeClr val="accent1">
                  <a:lumMod val="50000"/>
                </a:schemeClr>
              </a:solidFill>
            </a:endParaRPr>
          </a:p>
        </p:txBody>
      </p:sp>
      <p:sp>
        <p:nvSpPr>
          <p:cNvPr id="8" name="Rectangle 7"/>
          <p:cNvSpPr/>
          <p:nvPr userDrawn="1"/>
        </p:nvSpPr>
        <p:spPr>
          <a:xfrm>
            <a:off x="4703950" y="2540648"/>
            <a:ext cx="1803181" cy="1803181"/>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pt-PT" sz="1350">
              <a:solidFill>
                <a:schemeClr val="accent1">
                  <a:lumMod val="50000"/>
                </a:schemeClr>
              </a:solidFill>
            </a:endParaRPr>
          </a:p>
        </p:txBody>
      </p:sp>
      <p:sp>
        <p:nvSpPr>
          <p:cNvPr id="9" name="Rectangle 8"/>
          <p:cNvSpPr/>
          <p:nvPr userDrawn="1"/>
        </p:nvSpPr>
        <p:spPr>
          <a:xfrm>
            <a:off x="6507132" y="737466"/>
            <a:ext cx="1803181" cy="1803181"/>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pt-PT" sz="1350">
              <a:solidFill>
                <a:schemeClr val="accent1">
                  <a:lumMod val="50000"/>
                </a:schemeClr>
              </a:solidFill>
            </a:endParaRPr>
          </a:p>
        </p:txBody>
      </p:sp>
      <p:sp>
        <p:nvSpPr>
          <p:cNvPr id="10" name="Rectangle 9"/>
          <p:cNvSpPr/>
          <p:nvPr userDrawn="1"/>
        </p:nvSpPr>
        <p:spPr>
          <a:xfrm>
            <a:off x="6507132" y="2540648"/>
            <a:ext cx="1803181" cy="1803181"/>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pt-PT" sz="1350">
              <a:solidFill>
                <a:schemeClr val="accent1">
                  <a:lumMod val="50000"/>
                </a:schemeClr>
              </a:solidFill>
            </a:endParaRPr>
          </a:p>
        </p:txBody>
      </p:sp>
      <p:sp>
        <p:nvSpPr>
          <p:cNvPr id="11" name="TextBox 10"/>
          <p:cNvSpPr txBox="1"/>
          <p:nvPr userDrawn="1"/>
        </p:nvSpPr>
        <p:spPr>
          <a:xfrm>
            <a:off x="6686856" y="4408862"/>
            <a:ext cx="1623458" cy="507831"/>
          </a:xfrm>
          <a:prstGeom prst="rect">
            <a:avLst/>
          </a:prstGeom>
          <a:noFill/>
        </p:spPr>
        <p:txBody>
          <a:bodyPr wrap="none" rIns="0" rtlCol="0">
            <a:spAutoFit/>
          </a:bodyPr>
          <a:lstStyle/>
          <a:p>
            <a:pPr algn="r"/>
            <a:r>
              <a:rPr lang="en-US" sz="1350" dirty="0">
                <a:solidFill>
                  <a:schemeClr val="accent1">
                    <a:lumMod val="50000"/>
                  </a:schemeClr>
                </a:solidFill>
              </a:rPr>
              <a:t>EXTERNAL</a:t>
            </a:r>
          </a:p>
          <a:p>
            <a:pPr algn="r"/>
            <a:r>
              <a:rPr lang="en-US" sz="1350" dirty="0">
                <a:solidFill>
                  <a:schemeClr val="accent1">
                    <a:lumMod val="50000"/>
                  </a:schemeClr>
                </a:solidFill>
              </a:rPr>
              <a:t>USERS/CUSTOMERS</a:t>
            </a:r>
          </a:p>
        </p:txBody>
      </p:sp>
      <p:sp>
        <p:nvSpPr>
          <p:cNvPr id="12" name="TextBox 11"/>
          <p:cNvSpPr txBox="1"/>
          <p:nvPr userDrawn="1"/>
        </p:nvSpPr>
        <p:spPr>
          <a:xfrm>
            <a:off x="4703951" y="4408861"/>
            <a:ext cx="1623458" cy="507831"/>
          </a:xfrm>
          <a:prstGeom prst="rect">
            <a:avLst/>
          </a:prstGeom>
          <a:noFill/>
        </p:spPr>
        <p:txBody>
          <a:bodyPr wrap="none" lIns="0" rtlCol="0">
            <a:spAutoFit/>
          </a:bodyPr>
          <a:lstStyle/>
          <a:p>
            <a:r>
              <a:rPr lang="en-US" sz="1350" dirty="0">
                <a:solidFill>
                  <a:schemeClr val="accent1">
                    <a:lumMod val="50000"/>
                  </a:schemeClr>
                </a:solidFill>
              </a:rPr>
              <a:t>INTERNAL</a:t>
            </a:r>
          </a:p>
          <a:p>
            <a:r>
              <a:rPr lang="en-US" sz="1350" dirty="0">
                <a:solidFill>
                  <a:schemeClr val="accent1">
                    <a:lumMod val="50000"/>
                  </a:schemeClr>
                </a:solidFill>
              </a:rPr>
              <a:t>USERS/CUSTOMERS</a:t>
            </a:r>
          </a:p>
        </p:txBody>
      </p:sp>
      <p:sp>
        <p:nvSpPr>
          <p:cNvPr id="13" name="TextBox 12"/>
          <p:cNvSpPr txBox="1"/>
          <p:nvPr userDrawn="1"/>
        </p:nvSpPr>
        <p:spPr>
          <a:xfrm>
            <a:off x="3983240" y="3859082"/>
            <a:ext cx="720710" cy="507831"/>
          </a:xfrm>
          <a:prstGeom prst="rect">
            <a:avLst/>
          </a:prstGeom>
          <a:noFill/>
        </p:spPr>
        <p:txBody>
          <a:bodyPr wrap="none" lIns="0" rtlCol="0">
            <a:spAutoFit/>
          </a:bodyPr>
          <a:lstStyle/>
          <a:p>
            <a:pPr algn="r"/>
            <a:r>
              <a:rPr lang="en-US" sz="1350" dirty="0">
                <a:solidFill>
                  <a:schemeClr val="accent1">
                    <a:lumMod val="50000"/>
                  </a:schemeClr>
                </a:solidFill>
              </a:rPr>
              <a:t>REDUCE</a:t>
            </a:r>
          </a:p>
          <a:p>
            <a:pPr algn="r"/>
            <a:r>
              <a:rPr lang="en-US" sz="1350" dirty="0">
                <a:solidFill>
                  <a:schemeClr val="accent1">
                    <a:lumMod val="50000"/>
                  </a:schemeClr>
                </a:solidFill>
              </a:rPr>
              <a:t>COST</a:t>
            </a:r>
          </a:p>
        </p:txBody>
      </p:sp>
      <p:sp>
        <p:nvSpPr>
          <p:cNvPr id="14" name="TextBox 13"/>
          <p:cNvSpPr txBox="1"/>
          <p:nvPr userDrawn="1"/>
        </p:nvSpPr>
        <p:spPr>
          <a:xfrm>
            <a:off x="3214056" y="737467"/>
            <a:ext cx="1489895" cy="507831"/>
          </a:xfrm>
          <a:prstGeom prst="rect">
            <a:avLst/>
          </a:prstGeom>
          <a:noFill/>
        </p:spPr>
        <p:txBody>
          <a:bodyPr wrap="none" lIns="0" rtlCol="0">
            <a:spAutoFit/>
          </a:bodyPr>
          <a:lstStyle/>
          <a:p>
            <a:pPr algn="r"/>
            <a:r>
              <a:rPr lang="en-US" sz="1350" dirty="0">
                <a:solidFill>
                  <a:schemeClr val="accent1">
                    <a:lumMod val="50000"/>
                  </a:schemeClr>
                </a:solidFill>
              </a:rPr>
              <a:t>ADD NEW VALUE/</a:t>
            </a:r>
          </a:p>
          <a:p>
            <a:pPr algn="r"/>
            <a:r>
              <a:rPr lang="en-US" sz="1350" dirty="0">
                <a:solidFill>
                  <a:schemeClr val="accent1">
                    <a:lumMod val="50000"/>
                  </a:schemeClr>
                </a:solidFill>
              </a:rPr>
              <a:t>DIFFERENTIATION</a:t>
            </a:r>
          </a:p>
        </p:txBody>
      </p:sp>
      <p:sp>
        <p:nvSpPr>
          <p:cNvPr id="18" name="Title 1"/>
          <p:cNvSpPr>
            <a:spLocks noGrp="1"/>
          </p:cNvSpPr>
          <p:nvPr>
            <p:ph type="title"/>
          </p:nvPr>
        </p:nvSpPr>
        <p:spPr>
          <a:xfrm>
            <a:off x="300916" y="296144"/>
            <a:ext cx="5235664" cy="673454"/>
          </a:xfrm>
          <a:noFill/>
        </p:spPr>
        <p:txBody>
          <a:bodyPr wrap="none" lIns="0" rtlCol="0">
            <a:spAutoFit/>
          </a:bodyPr>
          <a:lstStyle>
            <a:lvl1pPr>
              <a:defRPr lang="pt-PT">
                <a:latin typeface="Segoe UI Light" panose="020B0502040204020203" pitchFamily="34" charset="0"/>
                <a:ea typeface="+mn-ea"/>
                <a:cs typeface="Segoe UI Light" panose="020B0502040204020203" pitchFamily="34" charset="0"/>
              </a:defRPr>
            </a:lvl1pPr>
          </a:lstStyle>
          <a:p>
            <a:pPr marL="0" lvl="0"/>
            <a:r>
              <a:rPr lang="en-US"/>
              <a:t>Click to edit Master title style</a:t>
            </a:r>
            <a:endParaRPr lang="pt-PT"/>
          </a:p>
        </p:txBody>
      </p:sp>
    </p:spTree>
    <p:extLst>
      <p:ext uri="{BB962C8B-B14F-4D97-AF65-F5344CB8AC3E}">
        <p14:creationId xmlns:p14="http://schemas.microsoft.com/office/powerpoint/2010/main" val="323782930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4831595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43747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20"/>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24" indent="0" algn="ctr">
              <a:buNone/>
              <a:defRPr>
                <a:solidFill>
                  <a:schemeClr val="tx1">
                    <a:tint val="75000"/>
                  </a:schemeClr>
                </a:solidFill>
              </a:defRPr>
            </a:lvl2pPr>
            <a:lvl3pPr marL="914247" indent="0" algn="ctr">
              <a:buNone/>
              <a:defRPr>
                <a:solidFill>
                  <a:schemeClr val="tx1">
                    <a:tint val="75000"/>
                  </a:schemeClr>
                </a:solidFill>
              </a:defRPr>
            </a:lvl3pPr>
            <a:lvl4pPr marL="1371371" indent="0" algn="ctr">
              <a:buNone/>
              <a:defRPr>
                <a:solidFill>
                  <a:schemeClr val="tx1">
                    <a:tint val="75000"/>
                  </a:schemeClr>
                </a:solidFill>
              </a:defRPr>
            </a:lvl4pPr>
            <a:lvl5pPr marL="1828493" indent="0" algn="ctr">
              <a:buNone/>
              <a:defRPr>
                <a:solidFill>
                  <a:schemeClr val="tx1">
                    <a:tint val="75000"/>
                  </a:schemeClr>
                </a:solidFill>
              </a:defRPr>
            </a:lvl5pPr>
            <a:lvl6pPr marL="2285617" indent="0" algn="ctr">
              <a:buNone/>
              <a:defRPr>
                <a:solidFill>
                  <a:schemeClr val="tx1">
                    <a:tint val="75000"/>
                  </a:schemeClr>
                </a:solidFill>
              </a:defRPr>
            </a:lvl6pPr>
            <a:lvl7pPr marL="2742741" indent="0" algn="ctr">
              <a:buNone/>
              <a:defRPr>
                <a:solidFill>
                  <a:schemeClr val="tx1">
                    <a:tint val="75000"/>
                  </a:schemeClr>
                </a:solidFill>
              </a:defRPr>
            </a:lvl7pPr>
            <a:lvl8pPr marL="3199864" indent="0" algn="ctr">
              <a:buNone/>
              <a:defRPr>
                <a:solidFill>
                  <a:schemeClr val="tx1">
                    <a:tint val="75000"/>
                  </a:schemeClr>
                </a:solidFill>
              </a:defRPr>
            </a:lvl8pPr>
            <a:lvl9pPr marL="365698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685775"/>
            <a:fld id="{8ACDB3CC-F982-40F9-8DD6-BCC9AFBF44BD}" type="datetime1">
              <a:rPr lang="en-US" smtClean="0">
                <a:solidFill>
                  <a:prstClr val="white">
                    <a:tint val="75000"/>
                  </a:prstClr>
                </a:solidFill>
              </a:rPr>
              <a:pPr defTabSz="685775"/>
              <a:t>5/3/2017</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pPr defTabSz="685775"/>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pPr defTabSz="685775"/>
            <a:fld id="{AF88E988-FB04-AB4E-BE5A-59F242AF7F7A}"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89343675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685775"/>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408552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 3 Lines">
    <p:spTree>
      <p:nvGrpSpPr>
        <p:cNvPr id="1" name=""/>
        <p:cNvGrpSpPr/>
        <p:nvPr/>
      </p:nvGrpSpPr>
      <p:grpSpPr>
        <a:xfrm>
          <a:off x="0" y="0"/>
          <a:ext cx="0" cy="0"/>
          <a:chOff x="0" y="0"/>
          <a:chExt cx="0" cy="0"/>
        </a:xfrm>
      </p:grpSpPr>
      <p:sp>
        <p:nvSpPr>
          <p:cNvPr id="12" name="Rectangle 11"/>
          <p:cNvSpPr/>
          <p:nvPr userDrawn="1"/>
        </p:nvSpPr>
        <p:spPr>
          <a:xfrm>
            <a:off x="5496732" y="4293012"/>
            <a:ext cx="3647268" cy="850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userDrawn="1"/>
        </p:nvSpPr>
        <p:spPr>
          <a:xfrm>
            <a:off x="948016" y="843558"/>
            <a:ext cx="8000721" cy="1266748"/>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948016" y="2262524"/>
            <a:ext cx="8000721" cy="12667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p:cNvSpPr/>
          <p:nvPr userDrawn="1"/>
        </p:nvSpPr>
        <p:spPr>
          <a:xfrm>
            <a:off x="948016" y="3681490"/>
            <a:ext cx="8000721" cy="12667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p:cNvGrpSpPr/>
          <p:nvPr userDrawn="1"/>
        </p:nvGrpSpPr>
        <p:grpSpPr>
          <a:xfrm>
            <a:off x="-61524" y="437843"/>
            <a:ext cx="1330981" cy="3206338"/>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14"/>
          <p:cNvSpPr>
            <a:spLocks noGrp="1"/>
          </p:cNvSpPr>
          <p:nvPr>
            <p:ph type="body" sz="quarter" idx="10" hasCustomPrompt="1"/>
          </p:nvPr>
        </p:nvSpPr>
        <p:spPr>
          <a:xfrm>
            <a:off x="1048216" y="920560"/>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048216" y="2344234"/>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048216" y="3770946"/>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Tree>
    <p:extLst>
      <p:ext uri="{BB962C8B-B14F-4D97-AF65-F5344CB8AC3E}">
        <p14:creationId xmlns:p14="http://schemas.microsoft.com/office/powerpoint/2010/main" val="29819988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3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3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24" indent="0">
              <a:buNone/>
              <a:defRPr sz="1800">
                <a:solidFill>
                  <a:schemeClr val="tx1">
                    <a:tint val="75000"/>
                  </a:schemeClr>
                </a:solidFill>
              </a:defRPr>
            </a:lvl2pPr>
            <a:lvl3pPr marL="914247" indent="0">
              <a:buNone/>
              <a:defRPr sz="1600">
                <a:solidFill>
                  <a:schemeClr val="tx1">
                    <a:tint val="75000"/>
                  </a:schemeClr>
                </a:solidFill>
              </a:defRPr>
            </a:lvl3pPr>
            <a:lvl4pPr marL="1371371" indent="0">
              <a:buNone/>
              <a:defRPr sz="1400">
                <a:solidFill>
                  <a:schemeClr val="tx1">
                    <a:tint val="75000"/>
                  </a:schemeClr>
                </a:solidFill>
              </a:defRPr>
            </a:lvl4pPr>
            <a:lvl5pPr marL="1828493" indent="0">
              <a:buNone/>
              <a:defRPr sz="1400">
                <a:solidFill>
                  <a:schemeClr val="tx1">
                    <a:tint val="75000"/>
                  </a:schemeClr>
                </a:solidFill>
              </a:defRPr>
            </a:lvl5pPr>
            <a:lvl6pPr marL="2285617" indent="0">
              <a:buNone/>
              <a:defRPr sz="1400">
                <a:solidFill>
                  <a:schemeClr val="tx1">
                    <a:tint val="75000"/>
                  </a:schemeClr>
                </a:solidFill>
              </a:defRPr>
            </a:lvl6pPr>
            <a:lvl7pPr marL="2742741" indent="0">
              <a:buNone/>
              <a:defRPr sz="1400">
                <a:solidFill>
                  <a:schemeClr val="tx1">
                    <a:tint val="75000"/>
                  </a:schemeClr>
                </a:solidFill>
              </a:defRPr>
            </a:lvl7pPr>
            <a:lvl8pPr marL="3199864" indent="0">
              <a:buNone/>
              <a:defRPr sz="1400">
                <a:solidFill>
                  <a:schemeClr val="tx1">
                    <a:tint val="75000"/>
                  </a:schemeClr>
                </a:solidFill>
              </a:defRPr>
            </a:lvl8pPr>
            <a:lvl9pPr marL="3656987"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685775"/>
            <a:fld id="{4A9E7B99-7C3F-4BC3-B7B8-7E1F8C620B24}" type="datetime1">
              <a:rPr lang="en-US" smtClean="0">
                <a:solidFill>
                  <a:prstClr val="white">
                    <a:tint val="75000"/>
                  </a:prstClr>
                </a:solidFill>
              </a:rPr>
              <a:pPr defTabSz="685775"/>
              <a:t>5/3/2017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685775"/>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pPr defTabSz="685775"/>
            <a:fld id="{91AF2B4D-6B12-4EDF-87BB-2B55CECB6611}"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65320113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685775"/>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272024797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24" indent="0">
              <a:buNone/>
              <a:defRPr sz="2000" b="1"/>
            </a:lvl2pPr>
            <a:lvl3pPr marL="914247" indent="0">
              <a:buNone/>
              <a:defRPr sz="1800" b="1"/>
            </a:lvl3pPr>
            <a:lvl4pPr marL="1371371" indent="0">
              <a:buNone/>
              <a:defRPr sz="1600" b="1"/>
            </a:lvl4pPr>
            <a:lvl5pPr marL="1828493" indent="0">
              <a:buNone/>
              <a:defRPr sz="1600" b="1"/>
            </a:lvl5pPr>
            <a:lvl6pPr marL="2285617" indent="0">
              <a:buNone/>
              <a:defRPr sz="1600" b="1"/>
            </a:lvl6pPr>
            <a:lvl7pPr marL="2742741" indent="0">
              <a:buNone/>
              <a:defRPr sz="1600" b="1"/>
            </a:lvl7pPr>
            <a:lvl8pPr marL="3199864" indent="0">
              <a:buNone/>
              <a:defRPr sz="1600" b="1"/>
            </a:lvl8pPr>
            <a:lvl9pPr marL="365698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6" cy="479822"/>
          </a:xfrm>
        </p:spPr>
        <p:txBody>
          <a:bodyPr anchor="b"/>
          <a:lstStyle>
            <a:lvl1pPr marL="0" indent="0">
              <a:buNone/>
              <a:defRPr sz="2400" b="1"/>
            </a:lvl1pPr>
            <a:lvl2pPr marL="457124" indent="0">
              <a:buNone/>
              <a:defRPr sz="2000" b="1"/>
            </a:lvl2pPr>
            <a:lvl3pPr marL="914247" indent="0">
              <a:buNone/>
              <a:defRPr sz="1800" b="1"/>
            </a:lvl3pPr>
            <a:lvl4pPr marL="1371371" indent="0">
              <a:buNone/>
              <a:defRPr sz="1600" b="1"/>
            </a:lvl4pPr>
            <a:lvl5pPr marL="1828493" indent="0">
              <a:buNone/>
              <a:defRPr sz="1600" b="1"/>
            </a:lvl5pPr>
            <a:lvl6pPr marL="2285617" indent="0">
              <a:buNone/>
              <a:defRPr sz="1600" b="1"/>
            </a:lvl6pPr>
            <a:lvl7pPr marL="2742741" indent="0">
              <a:buNone/>
              <a:defRPr sz="1600" b="1"/>
            </a:lvl7pPr>
            <a:lvl8pPr marL="3199864" indent="0">
              <a:buNone/>
              <a:defRPr sz="1600" b="1"/>
            </a:lvl8pPr>
            <a:lvl9pPr marL="365698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pPr defTabSz="685775"/>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190868081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pPr defTabSz="685775"/>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8835224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pPr defTabSz="685775"/>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47480295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24" indent="0">
              <a:buNone/>
              <a:defRPr sz="1200"/>
            </a:lvl2pPr>
            <a:lvl3pPr marL="914247" indent="0">
              <a:buNone/>
              <a:defRPr sz="1000"/>
            </a:lvl3pPr>
            <a:lvl4pPr marL="1371371" indent="0">
              <a:buNone/>
              <a:defRPr sz="900"/>
            </a:lvl4pPr>
            <a:lvl5pPr marL="1828493" indent="0">
              <a:buNone/>
              <a:defRPr sz="900"/>
            </a:lvl5pPr>
            <a:lvl6pPr marL="2285617" indent="0">
              <a:buNone/>
              <a:defRPr sz="900"/>
            </a:lvl6pPr>
            <a:lvl7pPr marL="2742741" indent="0">
              <a:buNone/>
              <a:defRPr sz="900"/>
            </a:lvl7pPr>
            <a:lvl8pPr marL="3199864" indent="0">
              <a:buNone/>
              <a:defRPr sz="900"/>
            </a:lvl8pPr>
            <a:lvl9pPr marL="3656987"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685775"/>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pPr defTabSz="685775"/>
            <a:fld id="{2C6B1FF6-39B9-40F5-8B67-33C6354A3D4F}" type="slidenum">
              <a:rPr lang="en-US" smtClean="0">
                <a:solidFill>
                  <a:prstClr val="white">
                    <a:tint val="75000"/>
                  </a:prstClr>
                </a:solidFill>
              </a:rPr>
              <a:pPr defTabSz="685775"/>
              <a:t>‹#›</a:t>
            </a:fld>
            <a:endParaRPr lang="en-US" dirty="0">
              <a:solidFill>
                <a:srgbClr val="9BBB59">
                  <a:shade val="75000"/>
                </a:srgbClr>
              </a:solidFill>
            </a:endParaRPr>
          </a:p>
        </p:txBody>
      </p:sp>
    </p:spTree>
    <p:extLst>
      <p:ext uri="{BB962C8B-B14F-4D97-AF65-F5344CB8AC3E}">
        <p14:creationId xmlns:p14="http://schemas.microsoft.com/office/powerpoint/2010/main" val="77942446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9" y="459581"/>
            <a:ext cx="5486400" cy="3086100"/>
          </a:xfrm>
        </p:spPr>
        <p:txBody>
          <a:bodyPr/>
          <a:lstStyle>
            <a:lvl1pPr marL="0" indent="0">
              <a:buNone/>
              <a:defRPr sz="3200"/>
            </a:lvl1pPr>
            <a:lvl2pPr marL="457124" indent="0">
              <a:buNone/>
              <a:defRPr sz="2800"/>
            </a:lvl2pPr>
            <a:lvl3pPr marL="914247" indent="0">
              <a:buNone/>
              <a:defRPr sz="2400"/>
            </a:lvl3pPr>
            <a:lvl4pPr marL="1371371" indent="0">
              <a:buNone/>
              <a:defRPr sz="2000"/>
            </a:lvl4pPr>
            <a:lvl5pPr marL="1828493" indent="0">
              <a:buNone/>
              <a:defRPr sz="2000"/>
            </a:lvl5pPr>
            <a:lvl6pPr marL="2285617" indent="0">
              <a:buNone/>
              <a:defRPr sz="2000"/>
            </a:lvl6pPr>
            <a:lvl7pPr marL="2742741" indent="0">
              <a:buNone/>
              <a:defRPr sz="2000"/>
            </a:lvl7pPr>
            <a:lvl8pPr marL="3199864" indent="0">
              <a:buNone/>
              <a:defRPr sz="2000"/>
            </a:lvl8pPr>
            <a:lvl9pPr marL="3656987" indent="0">
              <a:buNone/>
              <a:defRPr sz="2000"/>
            </a:lvl9pPr>
          </a:lstStyle>
          <a:p>
            <a:endParaRPr lang="en-US"/>
          </a:p>
        </p:txBody>
      </p:sp>
      <p:sp>
        <p:nvSpPr>
          <p:cNvPr id="4" name="Text Placeholder 3"/>
          <p:cNvSpPr>
            <a:spLocks noGrp="1"/>
          </p:cNvSpPr>
          <p:nvPr>
            <p:ph type="body" sz="half" idx="2"/>
          </p:nvPr>
        </p:nvSpPr>
        <p:spPr>
          <a:xfrm>
            <a:off x="1792289" y="4025504"/>
            <a:ext cx="5486400" cy="603647"/>
          </a:xfrm>
        </p:spPr>
        <p:txBody>
          <a:bodyPr/>
          <a:lstStyle>
            <a:lvl1pPr marL="0" indent="0">
              <a:buNone/>
              <a:defRPr sz="1400"/>
            </a:lvl1pPr>
            <a:lvl2pPr marL="457124" indent="0">
              <a:buNone/>
              <a:defRPr sz="1200"/>
            </a:lvl2pPr>
            <a:lvl3pPr marL="914247" indent="0">
              <a:buNone/>
              <a:defRPr sz="1000"/>
            </a:lvl3pPr>
            <a:lvl4pPr marL="1371371" indent="0">
              <a:buNone/>
              <a:defRPr sz="900"/>
            </a:lvl4pPr>
            <a:lvl5pPr marL="1828493" indent="0">
              <a:buNone/>
              <a:defRPr sz="900"/>
            </a:lvl5pPr>
            <a:lvl6pPr marL="2285617" indent="0">
              <a:buNone/>
              <a:defRPr sz="900"/>
            </a:lvl6pPr>
            <a:lvl7pPr marL="2742741" indent="0">
              <a:buNone/>
              <a:defRPr sz="900"/>
            </a:lvl7pPr>
            <a:lvl8pPr marL="3199864" indent="0">
              <a:buNone/>
              <a:defRPr sz="900"/>
            </a:lvl8pPr>
            <a:lvl9pPr marL="3656987"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685775"/>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316763849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685775"/>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334147809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685775"/>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317315930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8" y="1085853"/>
            <a:ext cx="4047274" cy="2369623"/>
          </a:xfrm>
        </p:spPr>
        <p:txBody>
          <a:bodyPr>
            <a:spAutoFit/>
          </a:bodyPr>
          <a:lstStyle>
            <a:lvl1pPr marL="219000" indent="-219000">
              <a:spcBef>
                <a:spcPts val="900"/>
              </a:spcBef>
              <a:buClr>
                <a:schemeClr val="tx1"/>
              </a:buClr>
              <a:buFont typeface="Wingdings" pitchFamily="2" charset="2"/>
              <a:buChar char=""/>
              <a:defRPr/>
            </a:lvl1pPr>
            <a:lvl2pPr marL="390392" indent="-171392">
              <a:defRPr sz="1499"/>
            </a:lvl2pPr>
            <a:lvl3pPr marL="514175" indent="-123783">
              <a:tabLst/>
              <a:defRPr sz="1499"/>
            </a:lvl3pPr>
            <a:lvl4pPr marL="647479" indent="-133305">
              <a:defRPr/>
            </a:lvl4pPr>
            <a:lvl5pPr marL="771261" indent="-12378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709672" y="1085853"/>
            <a:ext cx="4047274" cy="1855123"/>
          </a:xfrm>
        </p:spPr>
        <p:txBody>
          <a:bodyPr>
            <a:spAutoFit/>
          </a:bodyPr>
          <a:lstStyle>
            <a:lvl1pPr marL="254707" indent="-254707">
              <a:spcBef>
                <a:spcPts val="900"/>
              </a:spcBef>
              <a:buFont typeface="Wingdings" pitchFamily="2" charset="2"/>
              <a:buChar char=""/>
              <a:defRPr lang="en-US" sz="2699" kern="1200" spc="-53" baseline="0" dirty="0" smtClean="0">
                <a:gradFill>
                  <a:gsLst>
                    <a:gs pos="1250">
                      <a:schemeClr val="tx1"/>
                    </a:gs>
                    <a:gs pos="100000">
                      <a:schemeClr val="tx1"/>
                    </a:gs>
                  </a:gsLst>
                  <a:lin ang="5400000" scaled="0"/>
                </a:gradFill>
                <a:latin typeface="+mj-lt"/>
                <a:ea typeface="+mn-ea"/>
                <a:cs typeface="+mn-cs"/>
              </a:defRPr>
            </a:lvl1pPr>
            <a:lvl2pPr marL="476088" indent="-257087">
              <a:defRPr lang="en-US" sz="1499" kern="1200" spc="0" baseline="0" dirty="0" smtClean="0">
                <a:gradFill>
                  <a:gsLst>
                    <a:gs pos="1250">
                      <a:schemeClr val="tx1"/>
                    </a:gs>
                    <a:gs pos="100000">
                      <a:schemeClr val="tx1"/>
                    </a:gs>
                  </a:gsLst>
                  <a:lin ang="5400000" scaled="0"/>
                </a:gradFill>
                <a:latin typeface="+mn-lt"/>
                <a:ea typeface="+mn-ea"/>
                <a:cs typeface="+mn-cs"/>
              </a:defRPr>
            </a:lvl2pPr>
            <a:lvl3pPr marL="647479" indent="-257087">
              <a:defRPr lang="en-US" sz="1499" kern="1200" spc="0" baseline="0" dirty="0" smtClean="0">
                <a:gradFill>
                  <a:gsLst>
                    <a:gs pos="1250">
                      <a:schemeClr val="tx1"/>
                    </a:gs>
                    <a:gs pos="100000">
                      <a:schemeClr val="tx1"/>
                    </a:gs>
                  </a:gsLst>
                  <a:lin ang="5400000" scaled="0"/>
                </a:gradFill>
                <a:latin typeface="+mn-lt"/>
                <a:ea typeface="+mn-ea"/>
                <a:cs typeface="+mn-cs"/>
              </a:defRPr>
            </a:lvl3pPr>
            <a:lvl4pPr marL="771261" indent="-257087">
              <a:defRPr lang="en-US" sz="1499" kern="1200" spc="0" baseline="0" dirty="0" smtClean="0">
                <a:gradFill>
                  <a:gsLst>
                    <a:gs pos="1250">
                      <a:schemeClr val="tx1"/>
                    </a:gs>
                    <a:gs pos="100000">
                      <a:schemeClr val="tx1"/>
                    </a:gs>
                  </a:gsLst>
                  <a:lin ang="5400000" scaled="0"/>
                </a:gradFill>
                <a:latin typeface="+mn-lt"/>
                <a:ea typeface="+mn-ea"/>
                <a:cs typeface="+mn-cs"/>
              </a:defRPr>
            </a:lvl4pPr>
            <a:lvl5pPr marL="904566" indent="-257087">
              <a:defRPr lang="en-US" sz="1499" kern="1200" spc="0" baseline="0" dirty="0">
                <a:gradFill>
                  <a:gsLst>
                    <a:gs pos="1250">
                      <a:schemeClr val="tx1"/>
                    </a:gs>
                    <a:gs pos="100000">
                      <a:schemeClr val="tx1"/>
                    </a:gs>
                  </a:gsLst>
                  <a:lin ang="5400000" scaled="0"/>
                </a:gradFill>
                <a:latin typeface="+mn-lt"/>
                <a:ea typeface="+mn-ea"/>
                <a:cs typeface="+mn-cs"/>
              </a:defRPr>
            </a:lvl5pPr>
          </a:lstStyle>
          <a:p>
            <a:pPr marL="219000" marR="0" lvl="0" indent="-219000" algn="l" defTabSz="68553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390392" marR="0" lvl="1" indent="-171392" algn="l" defTabSz="685538" rtl="0" eaLnBrk="1" fontAlgn="auto" latinLnBrk="0" hangingPunct="1">
              <a:lnSpc>
                <a:spcPct val="90000"/>
              </a:lnSpc>
              <a:spcBef>
                <a:spcPct val="20000"/>
              </a:spcBef>
              <a:spcAft>
                <a:spcPts val="0"/>
              </a:spcAft>
              <a:buClrTx/>
              <a:buSzPct val="90000"/>
              <a:buFont typeface="Wingdings" pitchFamily="2" charset="2"/>
              <a:buChar char=""/>
              <a:tabLst/>
            </a:pPr>
            <a:r>
              <a:rPr lang="en-US" dirty="0"/>
              <a:t>Second level</a:t>
            </a:r>
          </a:p>
          <a:p>
            <a:pPr marL="514175" marR="0" lvl="2" indent="-123783" algn="l" defTabSz="685538" rtl="0" eaLnBrk="1" fontAlgn="auto" latinLnBrk="0" hangingPunct="1">
              <a:lnSpc>
                <a:spcPct val="90000"/>
              </a:lnSpc>
              <a:spcBef>
                <a:spcPct val="20000"/>
              </a:spcBef>
              <a:spcAft>
                <a:spcPts val="0"/>
              </a:spcAft>
              <a:buClrTx/>
              <a:buSzPct val="90000"/>
              <a:buFont typeface="Wingdings" pitchFamily="2" charset="2"/>
              <a:buChar char=""/>
              <a:tabLst/>
            </a:pPr>
            <a:r>
              <a:rPr lang="en-US" dirty="0"/>
              <a:t>Third level</a:t>
            </a:r>
          </a:p>
          <a:p>
            <a:pPr marL="647479" marR="0" lvl="3" indent="-133305" algn="l" defTabSz="685538" rtl="0" eaLnBrk="1" fontAlgn="auto" latinLnBrk="0" hangingPunct="1">
              <a:lnSpc>
                <a:spcPct val="90000"/>
              </a:lnSpc>
              <a:spcBef>
                <a:spcPct val="20000"/>
              </a:spcBef>
              <a:spcAft>
                <a:spcPts val="0"/>
              </a:spcAft>
              <a:buClrTx/>
              <a:buSzPct val="90000"/>
              <a:buFont typeface="Wingdings" pitchFamily="2" charset="2"/>
              <a:buChar char=""/>
              <a:tabLst/>
            </a:pPr>
            <a:r>
              <a:rPr lang="en-US" dirty="0"/>
              <a:t>Fourth level</a:t>
            </a:r>
          </a:p>
          <a:p>
            <a:pPr marL="771261" marR="0" lvl="4" indent="-123783" algn="l" defTabSz="685538" rtl="0" eaLnBrk="1" fontAlgn="auto" latinLnBrk="0" hangingPunct="1">
              <a:lnSpc>
                <a:spcPct val="90000"/>
              </a:lnSpc>
              <a:spcBef>
                <a:spcPct val="20000"/>
              </a:spcBef>
              <a:spcAft>
                <a:spcPts val="0"/>
              </a:spcAft>
              <a:buClrTx/>
              <a:buSzPct val="90000"/>
              <a:buFont typeface="Wingdings" pitchFamily="2" charset="2"/>
              <a:buChar char=""/>
              <a:tabLst/>
            </a:pPr>
            <a:r>
              <a:rPr lang="en-US" dirty="0"/>
              <a:t>Fifth level</a:t>
            </a:r>
          </a:p>
        </p:txBody>
      </p:sp>
      <p:sp>
        <p:nvSpPr>
          <p:cNvPr id="3" name="Date Placeholder 2"/>
          <p:cNvSpPr>
            <a:spLocks noGrp="1"/>
          </p:cNvSpPr>
          <p:nvPr>
            <p:ph type="dt" sz="half" idx="12"/>
          </p:nvPr>
        </p:nvSpPr>
        <p:spPr/>
        <p:txBody>
          <a:bodyPr/>
          <a:lstStyle/>
          <a:p>
            <a:pPr defTabSz="682064"/>
            <a:fld id="{20CE17AF-4091-48A7-8681-C3B1BE5CA3B0}" type="datetime1">
              <a:rPr lang="en-GB" smtClean="0">
                <a:solidFill>
                  <a:srgbClr val="FFFFFF">
                    <a:tint val="75000"/>
                  </a:srgbClr>
                </a:solidFill>
              </a:rPr>
              <a:pPr defTabSz="682064"/>
              <a:t>03/05/2017</a:t>
            </a:fld>
            <a:endParaRPr lang="en-GB" dirty="0">
              <a:solidFill>
                <a:srgbClr val="FFFFFF">
                  <a:tint val="75000"/>
                </a:srgbClr>
              </a:solidFill>
            </a:endParaRPr>
          </a:p>
        </p:txBody>
      </p:sp>
      <p:sp>
        <p:nvSpPr>
          <p:cNvPr id="5" name="Footer Placeholder 4"/>
          <p:cNvSpPr>
            <a:spLocks noGrp="1"/>
          </p:cNvSpPr>
          <p:nvPr>
            <p:ph type="ftr" sz="quarter" idx="13"/>
          </p:nvPr>
        </p:nvSpPr>
        <p:spPr/>
        <p:txBody>
          <a:bodyPr/>
          <a:lstStyle/>
          <a:p>
            <a:pPr defTabSz="682064"/>
            <a:endParaRPr lang="en-GB" dirty="0">
              <a:solidFill>
                <a:srgbClr val="FFFFFF">
                  <a:tint val="75000"/>
                </a:srgbClr>
              </a:solidFill>
            </a:endParaRPr>
          </a:p>
        </p:txBody>
      </p:sp>
      <p:sp>
        <p:nvSpPr>
          <p:cNvPr id="6" name="Slide Number Placeholder 5"/>
          <p:cNvSpPr>
            <a:spLocks noGrp="1"/>
          </p:cNvSpPr>
          <p:nvPr>
            <p:ph type="sldNum" sz="quarter" idx="14"/>
          </p:nvPr>
        </p:nvSpPr>
        <p:spPr/>
        <p:txBody>
          <a:bodyPr/>
          <a:lstStyle/>
          <a:p>
            <a:pPr defTabSz="682064"/>
            <a:fld id="{66F9B19E-23E9-4120-A06C-57F6EDB783B3}" type="slidenum">
              <a:rPr lang="en-GB" smtClean="0">
                <a:solidFill>
                  <a:srgbClr val="FFFFFF">
                    <a:tint val="75000"/>
                  </a:srgbClr>
                </a:solidFill>
              </a:rPr>
              <a:pPr defTabSz="682064"/>
              <a:t>‹#›</a:t>
            </a:fld>
            <a:endParaRPr lang="en-GB">
              <a:solidFill>
                <a:srgbClr val="FFFFFF">
                  <a:tint val="75000"/>
                </a:srgbClr>
              </a:solidFill>
            </a:endParaRPr>
          </a:p>
        </p:txBody>
      </p:sp>
    </p:spTree>
    <p:extLst>
      <p:ext uri="{BB962C8B-B14F-4D97-AF65-F5344CB8AC3E}">
        <p14:creationId xmlns:p14="http://schemas.microsoft.com/office/powerpoint/2010/main" val="1867608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 4 Lines">
    <p:spTree>
      <p:nvGrpSpPr>
        <p:cNvPr id="1" name=""/>
        <p:cNvGrpSpPr/>
        <p:nvPr/>
      </p:nvGrpSpPr>
      <p:grpSpPr>
        <a:xfrm>
          <a:off x="0" y="0"/>
          <a:ext cx="0" cy="0"/>
          <a:chOff x="0" y="0"/>
          <a:chExt cx="0" cy="0"/>
        </a:xfrm>
      </p:grpSpPr>
      <p:sp>
        <p:nvSpPr>
          <p:cNvPr id="14" name="Rectangle 13"/>
          <p:cNvSpPr/>
          <p:nvPr userDrawn="1"/>
        </p:nvSpPr>
        <p:spPr>
          <a:xfrm>
            <a:off x="5496732" y="4293012"/>
            <a:ext cx="3647268" cy="850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userDrawn="1"/>
        </p:nvSpPr>
        <p:spPr>
          <a:xfrm>
            <a:off x="948017" y="843558"/>
            <a:ext cx="8000721" cy="92248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948017" y="1902049"/>
            <a:ext cx="8000721" cy="922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p:cNvGrpSpPr/>
          <p:nvPr userDrawn="1"/>
        </p:nvGrpSpPr>
        <p:grpSpPr>
          <a:xfrm>
            <a:off x="-61524" y="437801"/>
            <a:ext cx="1330981" cy="3206338"/>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userDrawn="1"/>
        </p:nvSpPr>
        <p:spPr>
          <a:xfrm>
            <a:off x="948017" y="4019031"/>
            <a:ext cx="8000721" cy="92248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p:cNvSpPr/>
          <p:nvPr userDrawn="1"/>
        </p:nvSpPr>
        <p:spPr>
          <a:xfrm>
            <a:off x="948017" y="2960540"/>
            <a:ext cx="8000721" cy="9224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 Placeholder 14"/>
          <p:cNvSpPr>
            <a:spLocks noGrp="1"/>
          </p:cNvSpPr>
          <p:nvPr>
            <p:ph type="body" sz="quarter" idx="10" hasCustomPrompt="1"/>
          </p:nvPr>
        </p:nvSpPr>
        <p:spPr>
          <a:xfrm>
            <a:off x="1047600" y="900389"/>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047600" y="1948618"/>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047600" y="3011187"/>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
        <p:nvSpPr>
          <p:cNvPr id="13" name="Text Placeholder 14"/>
          <p:cNvSpPr>
            <a:spLocks noGrp="1"/>
          </p:cNvSpPr>
          <p:nvPr>
            <p:ph type="body" sz="quarter" idx="13" hasCustomPrompt="1"/>
          </p:nvPr>
        </p:nvSpPr>
        <p:spPr>
          <a:xfrm>
            <a:off x="1047600" y="4072426"/>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4</a:t>
            </a:r>
          </a:p>
        </p:txBody>
      </p:sp>
    </p:spTree>
    <p:extLst>
      <p:ext uri="{BB962C8B-B14F-4D97-AF65-F5344CB8AC3E}">
        <p14:creationId xmlns:p14="http://schemas.microsoft.com/office/powerpoint/2010/main" val="21354286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3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3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P spid="13" grpId="0">
        <p:tmplLst>
          <p:tmpl>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300"/>
                        <p:tgtEl>
                          <p:spTgt spid="13"/>
                        </p:tgtEl>
                      </p:cBhvr>
                    </p:animEffect>
                  </p:childTnLst>
                </p:cTn>
              </p:par>
            </p:tnLst>
          </p:tmpl>
        </p:tmplLst>
      </p:bldP>
    </p:bld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_Blank_blue">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571662"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1153519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0"/>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442" y="4588967"/>
            <a:ext cx="941560" cy="201725"/>
          </a:xfrm>
          <a:prstGeom prst="rect">
            <a:avLst/>
          </a:prstGeom>
        </p:spPr>
      </p:pic>
    </p:spTree>
    <p:extLst>
      <p:ext uri="{BB962C8B-B14F-4D97-AF65-F5344CB8AC3E}">
        <p14:creationId xmlns:p14="http://schemas.microsoft.com/office/powerpoint/2010/main" val="204034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293298"/>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27907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49030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425"/>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896128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31163368"/>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333333"/>
              </a:clrFrom>
              <a:clrTo>
                <a:srgbClr val="333333">
                  <a:alpha val="0"/>
                </a:srgbClr>
              </a:clrTo>
            </a:clrChange>
            <a:extLst>
              <a:ext uri="{28A0092B-C50C-407E-A947-70E740481C1C}">
                <a14:useLocalDpi xmlns:a14="http://schemas.microsoft.com/office/drawing/2010/main" val="0"/>
              </a:ext>
            </a:extLst>
          </a:blip>
          <a:stretch>
            <a:fillRect/>
          </a:stretch>
        </p:blipFill>
        <p:spPr>
          <a:xfrm>
            <a:off x="0" y="-15417"/>
            <a:ext cx="9146434" cy="5156342"/>
          </a:xfrm>
          <a:prstGeom prst="rect">
            <a:avLst/>
          </a:prstGeom>
        </p:spPr>
      </p:pic>
    </p:spTree>
    <p:extLst>
      <p:ext uri="{BB962C8B-B14F-4D97-AF65-F5344CB8AC3E}">
        <p14:creationId xmlns:p14="http://schemas.microsoft.com/office/powerpoint/2010/main" val="472869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17963024"/>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31419"/>
            <a:ext cx="7394337" cy="795731"/>
          </a:xfrm>
          <a:noFill/>
        </p:spPr>
        <p:txBody>
          <a:bodyPr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27231" y="2770846"/>
            <a:ext cx="7395506" cy="580672"/>
          </a:xfrm>
          <a:noFill/>
        </p:spPr>
        <p:txBody>
          <a:bodyPr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757959" y="2571750"/>
            <a:ext cx="537679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627231" y="3155279"/>
            <a:ext cx="7395506" cy="539891"/>
          </a:xfrm>
          <a:noFill/>
        </p:spPr>
        <p:txBody>
          <a:bodyPr lIns="182880" tIns="146304" rIns="182880" bIns="146304">
            <a:spAutoFit/>
          </a:bodyPr>
          <a:lstStyle>
            <a:lvl1pPr marL="0" indent="0">
              <a:spcBef>
                <a:spcPts val="0"/>
              </a:spcBef>
              <a:buNone/>
              <a:defRPr sz="176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34143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357791"/>
      </p:ext>
    </p:extLst>
  </p:cSld>
  <p:clrMapOvr>
    <a:masterClrMapping/>
  </p:clrMapOvr>
  <p:transition spd="slow">
    <p:cove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1" y="1631419"/>
            <a:ext cx="5210351" cy="795731"/>
          </a:xfrm>
          <a:noFill/>
        </p:spPr>
        <p:txBody>
          <a:bodyPr wrap="square"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4" y="2770846"/>
            <a:ext cx="5211174" cy="580672"/>
          </a:xfrm>
          <a:noFill/>
        </p:spPr>
        <p:txBody>
          <a:bodyPr wrap="square"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3877622" y="2571750"/>
            <a:ext cx="465318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6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4"/>
            <a:ext cx="8330015"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1704963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4"/>
            <a:ext cx="8330015"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4382645"/>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4"/>
            <a:ext cx="8330015"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96663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4"/>
            <a:ext cx="8330015"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070590"/>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4"/>
            <a:ext cx="8330015"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4041886"/>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7899808" y="4665352"/>
            <a:ext cx="1035419"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56150395"/>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8" y="4665352"/>
            <a:ext cx="1035419"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46624042"/>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8" y="4665352"/>
            <a:ext cx="1035419"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60179848"/>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7899808" y="4665352"/>
            <a:ext cx="1035419"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24751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Completely">
    <p:spTree>
      <p:nvGrpSpPr>
        <p:cNvPr id="1" name=""/>
        <p:cNvGrpSpPr/>
        <p:nvPr/>
      </p:nvGrpSpPr>
      <p:grpSpPr>
        <a:xfrm>
          <a:off x="0" y="0"/>
          <a:ext cx="0" cy="0"/>
          <a:chOff x="0" y="0"/>
          <a:chExt cx="0" cy="0"/>
        </a:xfrm>
      </p:grpSpPr>
      <p:sp>
        <p:nvSpPr>
          <p:cNvPr id="2" name="Rectangle 1"/>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972192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25958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578430"/>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4350"/>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55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558067"/>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44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337654" y="2312740"/>
            <a:ext cx="2420347" cy="519044"/>
          </a:xfrm>
          <a:prstGeom prst="rect">
            <a:avLst/>
          </a:prstGeom>
        </p:spPr>
      </p:pic>
    </p:spTree>
    <p:extLst>
      <p:ext uri="{BB962C8B-B14F-4D97-AF65-F5344CB8AC3E}">
        <p14:creationId xmlns:p14="http://schemas.microsoft.com/office/powerpoint/2010/main" val="84902514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380269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1" y="4767264"/>
            <a:ext cx="2057400" cy="273844"/>
          </a:xfrm>
          <a:prstGeom prst="rect">
            <a:avLst/>
          </a:prstGeom>
        </p:spPr>
        <p:txBody>
          <a:bodyPr/>
          <a:lstStyle/>
          <a:p>
            <a:pPr defTabSz="685775"/>
            <a:fld id="{2F862430-235D-4E22-84ED-D1258DE88F5F}" type="datetimeFigureOut">
              <a:rPr lang="en-US" sz="1324" smtClean="0">
                <a:solidFill>
                  <a:srgbClr val="FFFFFF"/>
                </a:solidFill>
              </a:rPr>
              <a:pPr defTabSz="685775"/>
              <a:t>5/3/2017</a:t>
            </a:fld>
            <a:endParaRPr lang="en-US" sz="1324">
              <a:solidFill>
                <a:srgbClr val="FFFFFF"/>
              </a:solidFill>
            </a:endParaRPr>
          </a:p>
        </p:txBody>
      </p:sp>
      <p:sp>
        <p:nvSpPr>
          <p:cNvPr id="3" name="Footer Placeholder 2"/>
          <p:cNvSpPr>
            <a:spLocks noGrp="1"/>
          </p:cNvSpPr>
          <p:nvPr>
            <p:ph type="ftr" sz="quarter" idx="11"/>
          </p:nvPr>
        </p:nvSpPr>
        <p:spPr>
          <a:xfrm>
            <a:off x="3028950" y="4767264"/>
            <a:ext cx="3086100" cy="273844"/>
          </a:xfrm>
          <a:prstGeom prst="rect">
            <a:avLst/>
          </a:prstGeom>
        </p:spPr>
        <p:txBody>
          <a:bodyPr/>
          <a:lstStyle/>
          <a:p>
            <a:pPr defTabSz="685775"/>
            <a:endParaRPr lang="en-US" sz="1324">
              <a:solidFill>
                <a:srgbClr val="FFFFFF"/>
              </a:solidFill>
            </a:endParaRPr>
          </a:p>
        </p:txBody>
      </p:sp>
      <p:sp>
        <p:nvSpPr>
          <p:cNvPr id="4" name="Slide Number Placeholder 3"/>
          <p:cNvSpPr>
            <a:spLocks noGrp="1"/>
          </p:cNvSpPr>
          <p:nvPr>
            <p:ph type="sldNum" sz="quarter" idx="12"/>
          </p:nvPr>
        </p:nvSpPr>
        <p:spPr>
          <a:xfrm>
            <a:off x="6457950" y="4767264"/>
            <a:ext cx="2057400" cy="273844"/>
          </a:xfrm>
          <a:prstGeom prst="rect">
            <a:avLst/>
          </a:prstGeom>
        </p:spPr>
        <p:txBody>
          <a:bodyPr/>
          <a:lstStyle/>
          <a:p>
            <a:pPr defTabSz="685775"/>
            <a:fld id="{0F2AEBD6-B421-4EF6-BCF0-803DF52A0918}" type="slidenum">
              <a:rPr lang="en-US" sz="1324" smtClean="0">
                <a:solidFill>
                  <a:srgbClr val="FFFFFF"/>
                </a:solidFill>
              </a:rPr>
              <a:pPr defTabSz="685775"/>
              <a:t>‹#›</a:t>
            </a:fld>
            <a:endParaRPr lang="en-US" sz="1324">
              <a:solidFill>
                <a:srgbClr val="FFFFFF"/>
              </a:solidFill>
            </a:endParaRPr>
          </a:p>
        </p:txBody>
      </p:sp>
    </p:spTree>
    <p:extLst>
      <p:ext uri="{BB962C8B-B14F-4D97-AF65-F5344CB8AC3E}">
        <p14:creationId xmlns:p14="http://schemas.microsoft.com/office/powerpoint/2010/main" val="13783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cxnSp>
        <p:nvCxnSpPr>
          <p:cNvPr id="5" name="Straight Connector 4"/>
          <p:cNvCxnSpPr/>
          <p:nvPr userDrawn="1"/>
        </p:nvCxnSpPr>
        <p:spPr>
          <a:xfrm>
            <a:off x="356134" y="1"/>
            <a:ext cx="0" cy="4388877"/>
          </a:xfrm>
          <a:prstGeom prst="line">
            <a:avLst/>
          </a:prstGeom>
          <a:noFill/>
          <a:ln w="63500" cap="flat" cmpd="sng" algn="ctr">
            <a:solidFill>
              <a:schemeClr val="accent1"/>
            </a:solidFill>
            <a:prstDash val="solid"/>
            <a:headEnd type="none"/>
            <a:tailEnd type="none"/>
          </a:ln>
          <a:effectLst/>
        </p:spPr>
      </p:cxnSp>
      <p:sp>
        <p:nvSpPr>
          <p:cNvPr id="6" name="Rectangle 5"/>
          <p:cNvSpPr/>
          <p:nvPr userDrawn="1"/>
        </p:nvSpPr>
        <p:spPr bwMode="auto">
          <a:xfrm>
            <a:off x="-12335" y="1402"/>
            <a:ext cx="889212" cy="919463"/>
          </a:xfrm>
          <a:prstGeom prst="rect">
            <a:avLst/>
          </a:prstGeom>
          <a:solidFill>
            <a:srgbClr val="080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userDrawn="1"/>
        </p:nvSpPr>
        <p:spPr>
          <a:xfrm>
            <a:off x="105166" y="535363"/>
            <a:ext cx="511745" cy="203710"/>
          </a:xfrm>
          <a:prstGeom prst="rect">
            <a:avLst/>
          </a:prstGeom>
          <a:noFill/>
        </p:spPr>
        <p:txBody>
          <a:bodyPr wrap="square" lIns="0" tIns="0" rIns="0" bIns="0" rtlCol="0" anchor="ctr" anchorCtr="0">
            <a:spAutoFit/>
          </a:bodyPr>
          <a:lstStyle/>
          <a:p>
            <a:pPr marL="0" marR="0" lvl="0" indent="0" algn="ctr" defTabSz="685669" rtl="0" eaLnBrk="1" fontAlgn="auto" latinLnBrk="0" hangingPunct="1">
              <a:lnSpc>
                <a:spcPct val="90000"/>
              </a:lnSpc>
              <a:spcBef>
                <a:spcPts val="0"/>
              </a:spcBef>
              <a:spcAft>
                <a:spcPts val="450"/>
              </a:spcAft>
              <a:buClrTx/>
              <a:buSzTx/>
              <a:buFontTx/>
              <a:buNone/>
              <a:tabLst/>
              <a:defRPr/>
            </a:pPr>
            <a:r>
              <a:rPr kumimoji="0" lang="en-US" sz="1471" b="0" i="0" u="none" strike="noStrike" kern="0" cap="none" spc="0" normalizeH="0" baseline="0" noProof="0" dirty="0">
                <a:ln>
                  <a:noFill/>
                </a:ln>
                <a:gradFill>
                  <a:gsLst>
                    <a:gs pos="17857">
                      <a:srgbClr val="ECECEC"/>
                    </a:gs>
                    <a:gs pos="30000">
                      <a:srgbClr val="ECECEC"/>
                    </a:gs>
                  </a:gsLst>
                  <a:lin ang="5400000" scaled="0"/>
                </a:gradFill>
                <a:effectLst/>
                <a:uLnTx/>
                <a:uFillTx/>
                <a:latin typeface="Segoe UI"/>
                <a:ea typeface="+mn-ea"/>
                <a:cs typeface="Segoe UI Semibold" panose="020B0702040204020203" pitchFamily="34" charset="0"/>
              </a:rPr>
              <a:t>Steps</a:t>
            </a:r>
          </a:p>
        </p:txBody>
      </p:sp>
      <p:cxnSp>
        <p:nvCxnSpPr>
          <p:cNvPr id="8" name="Straight Connector 7"/>
          <p:cNvCxnSpPr/>
          <p:nvPr userDrawn="1"/>
        </p:nvCxnSpPr>
        <p:spPr>
          <a:xfrm>
            <a:off x="361227" y="4362293"/>
            <a:ext cx="8454715" cy="0"/>
          </a:xfrm>
          <a:prstGeom prst="line">
            <a:avLst/>
          </a:prstGeom>
          <a:noFill/>
          <a:ln w="63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125380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2"/>
            <a:ext cx="8740142" cy="1687385"/>
          </a:xfrm>
        </p:spPr>
        <p:txBody>
          <a:bodyPr>
            <a:spAutoFit/>
          </a:bodyPr>
          <a:lstStyle>
            <a:lvl1pPr>
              <a:buClr>
                <a:schemeClr val="tx2"/>
              </a:buClr>
              <a:defRPr>
                <a:gradFill>
                  <a:gsLst>
                    <a:gs pos="13869">
                      <a:schemeClr val="tx2"/>
                    </a:gs>
                    <a:gs pos="42000">
                      <a:schemeClr val="tx2"/>
                    </a:gs>
                  </a:gsLst>
                  <a:lin ang="5400000" scaled="0"/>
                </a:gradFill>
              </a:defRPr>
            </a:lvl1pPr>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7486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logan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userDrawn="1"/>
        </p:nvGrpSpPr>
        <p:grpSpPr>
          <a:xfrm>
            <a:off x="7857876" y="4815546"/>
            <a:ext cx="1286124" cy="276999"/>
            <a:chOff x="6430358" y="4771570"/>
            <a:chExt cx="1286124" cy="276999"/>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1289376888"/>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full photo_OP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121472" t="-13866" r="-518" b="-10984"/>
          <a:stretch/>
        </p:blipFill>
        <p:spPr>
          <a:xfrm>
            <a:off x="1" y="365"/>
            <a:ext cx="9144000" cy="5142771"/>
          </a:xfrm>
          <a:prstGeom prst="rect">
            <a:avLst/>
          </a:prstGeom>
          <a:solidFill>
            <a:srgbClr val="000000"/>
          </a:solidFill>
        </p:spPr>
      </p:pic>
      <p:grpSp>
        <p:nvGrpSpPr>
          <p:cNvPr id="12" name="Group 11"/>
          <p:cNvGrpSpPr>
            <a:grpSpLocks noChangeAspect="1"/>
          </p:cNvGrpSpPr>
          <p:nvPr userDrawn="1"/>
        </p:nvGrpSpPr>
        <p:grpSpPr>
          <a:xfrm>
            <a:off x="344461" y="350113"/>
            <a:ext cx="797561" cy="323862"/>
            <a:chOff x="455612" y="1797051"/>
            <a:chExt cx="1618748" cy="657224"/>
          </a:xfrm>
          <a:solidFill>
            <a:srgbClr val="00B294"/>
          </a:solidFill>
        </p:grpSpPr>
        <p:sp>
          <p:nvSpPr>
            <p:cNvPr id="13"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324" dirty="0"/>
            </a:p>
          </p:txBody>
        </p:sp>
        <p:sp>
          <p:nvSpPr>
            <p:cNvPr id="14"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324"/>
            </a:p>
          </p:txBody>
        </p:sp>
      </p:gr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0096" y="1581424"/>
            <a:ext cx="4707398" cy="1323713"/>
          </a:xfrm>
          <a:solidFill>
            <a:schemeClr val="tx2">
              <a:alpha val="80000"/>
            </a:schemeClr>
          </a:solidFill>
        </p:spPr>
        <p:txBody>
          <a:bodyPr lIns="146304" tIns="91440" rIns="146304" bIns="91440" anchor="t" anchorCtr="0"/>
          <a:lstStyle>
            <a:lvl1pPr>
              <a:defRPr lang="en-US" sz="3458" b="0" kern="1200" cap="none" spc="-75" baseline="0" dirty="0">
                <a:ln w="3175">
                  <a:noFill/>
                </a:ln>
                <a:gradFill>
                  <a:gsLst>
                    <a:gs pos="71000">
                      <a:schemeClr val="bg1"/>
                    </a:gs>
                    <a:gs pos="100000">
                      <a:schemeClr val="bg1"/>
                    </a:gs>
                  </a:gsLst>
                  <a:lin ang="5400000" scaled="1"/>
                </a:gradFill>
                <a:effectLst/>
                <a:latin typeface="Segoe UI Light" panose="020B0502040204020203" pitchFamily="34" charset="0"/>
                <a:ea typeface="+mn-ea"/>
                <a:cs typeface="Segoe UI Light"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01929" y="2905799"/>
            <a:ext cx="4706231" cy="1257782"/>
          </a:xfrm>
          <a:solidFill>
            <a:schemeClr val="tx2">
              <a:alpha val="80000"/>
            </a:schemeClr>
          </a:solidFill>
        </p:spPr>
        <p:txBody>
          <a:bodyPr lIns="164592" tIns="109728" rIns="164592" bIns="109728">
            <a:noAutofit/>
          </a:bodyPr>
          <a:lstStyle>
            <a:lvl1pPr marL="0" indent="0">
              <a:spcBef>
                <a:spcPts val="0"/>
              </a:spcBef>
              <a:buNone/>
              <a:defRPr lang="en-US" sz="2100" b="0" kern="1200" cap="none" spc="0" baseline="0" dirty="0">
                <a:ln w="3175">
                  <a:noFill/>
                </a:ln>
                <a:gradFill>
                  <a:gsLst>
                    <a:gs pos="71000">
                      <a:schemeClr val="bg1"/>
                    </a:gs>
                    <a:gs pos="100000">
                      <a:schemeClr val="bg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57790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Title full photo_OP2">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21020" b="31053"/>
          <a:stretch/>
        </p:blipFill>
        <p:spPr>
          <a:xfrm>
            <a:off x="-1" y="0"/>
            <a:ext cx="9144002"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29" y="1584245"/>
            <a:ext cx="4707398" cy="1323713"/>
          </a:xfrm>
          <a:solidFill>
            <a:schemeClr val="tx2">
              <a:alpha val="80000"/>
            </a:schemeClr>
          </a:solidFill>
        </p:spPr>
        <p:txBody>
          <a:bodyPr vert="horz" wrap="square" lIns="146304" tIns="91440" rIns="146304" bIns="91440" rtlCol="0" anchor="t" anchorCtr="0">
            <a:noAutofit/>
          </a:bodyPr>
          <a:lstStyle>
            <a:lvl1pPr>
              <a:defRPr lang="en-US" sz="3458" dirty="0">
                <a:gradFill>
                  <a:gsLst>
                    <a:gs pos="71000">
                      <a:schemeClr val="bg1"/>
                    </a:gs>
                    <a:gs pos="100000">
                      <a:schemeClr val="bg1"/>
                    </a:gs>
                  </a:gsLst>
                  <a:lin ang="5400000" scaled="1"/>
                </a:gradFill>
                <a:latin typeface="Segoe UI Light" panose="020B0502040204020203" pitchFamily="34" charset="0"/>
                <a:cs typeface="Segoe UI Light" panose="020B0502040204020203" pitchFamily="34" charset="0"/>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01929" y="2905799"/>
            <a:ext cx="4706231" cy="1257782"/>
          </a:xfrm>
          <a:solidFill>
            <a:schemeClr val="tx2">
              <a:alpha val="80000"/>
            </a:schemeClr>
          </a:solidFill>
        </p:spPr>
        <p:txBody>
          <a:bodyPr vert="horz" wrap="square" lIns="164592" tIns="109728" rIns="164592" bIns="109728" rtlCol="0">
            <a:noAutofit/>
          </a:bodyPr>
          <a:lstStyle>
            <a:lvl1pPr>
              <a:defRPr lang="en-US" sz="2100" b="0" kern="1200" cap="none" spc="0" baseline="0" dirty="0">
                <a:ln w="3175">
                  <a:noFill/>
                </a:ln>
                <a:gradFill>
                  <a:gsLst>
                    <a:gs pos="71000">
                      <a:schemeClr val="bg1"/>
                    </a:gs>
                    <a:gs pos="100000">
                      <a:schemeClr val="bg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27" name="Group 26"/>
          <p:cNvGrpSpPr>
            <a:grpSpLocks noChangeAspect="1"/>
          </p:cNvGrpSpPr>
          <p:nvPr userDrawn="1"/>
        </p:nvGrpSpPr>
        <p:grpSpPr>
          <a:xfrm>
            <a:off x="344461" y="350113"/>
            <a:ext cx="797561" cy="323862"/>
            <a:chOff x="455612" y="1797051"/>
            <a:chExt cx="1618748" cy="657224"/>
          </a:xfrm>
          <a:solidFill>
            <a:srgbClr val="00B294"/>
          </a:solidFill>
        </p:grpSpPr>
        <p:sp>
          <p:nvSpPr>
            <p:cNvPr id="28"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324" dirty="0"/>
            </a:p>
          </p:txBody>
        </p:sp>
        <p:sp>
          <p:nvSpPr>
            <p:cNvPr id="29"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324"/>
            </a:p>
          </p:txBody>
        </p:sp>
      </p:grpSp>
    </p:spTree>
    <p:extLst>
      <p:ext uri="{BB962C8B-B14F-4D97-AF65-F5344CB8AC3E}">
        <p14:creationId xmlns:p14="http://schemas.microsoft.com/office/powerpoint/2010/main" val="303530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0"/>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11" name="Group 10"/>
          <p:cNvGrpSpPr>
            <a:grpSpLocks noChangeAspect="1"/>
          </p:cNvGrpSpPr>
          <p:nvPr userDrawn="1"/>
        </p:nvGrpSpPr>
        <p:grpSpPr>
          <a:xfrm>
            <a:off x="336159" y="4520849"/>
            <a:ext cx="665166" cy="270101"/>
            <a:chOff x="455612" y="1797051"/>
            <a:chExt cx="1618748" cy="657224"/>
          </a:xfrm>
          <a:solidFill>
            <a:schemeClr val="tx1"/>
          </a:solidFill>
        </p:grpSpPr>
        <p:sp>
          <p:nvSpPr>
            <p:cNvPr id="12"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301216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p:cNvGrpSpPr>
            <a:grpSpLocks noChangeAspect="1"/>
          </p:cNvGrpSpPr>
          <p:nvPr userDrawn="1"/>
        </p:nvGrpSpPr>
        <p:grpSpPr>
          <a:xfrm>
            <a:off x="336159" y="4520849"/>
            <a:ext cx="665166" cy="270101"/>
            <a:chOff x="455612" y="1797051"/>
            <a:chExt cx="1618748" cy="657224"/>
          </a:xfrm>
          <a:solidFill>
            <a:srgbClr val="00B294"/>
          </a:solidFill>
        </p:grpSpPr>
        <p:sp>
          <p:nvSpPr>
            <p:cNvPr id="5"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56028944"/>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pSp>
        <p:nvGrpSpPr>
          <p:cNvPr id="5" name="Group 4"/>
          <p:cNvGrpSpPr>
            <a:grpSpLocks noChangeAspect="1"/>
          </p:cNvGrpSpPr>
          <p:nvPr userDrawn="1"/>
        </p:nvGrpSpPr>
        <p:grpSpPr>
          <a:xfrm>
            <a:off x="336159" y="4520849"/>
            <a:ext cx="665166" cy="270101"/>
            <a:chOff x="455612" y="1797051"/>
            <a:chExt cx="1618748" cy="657224"/>
          </a:xfrm>
          <a:solidFill>
            <a:srgbClr val="00B294"/>
          </a:solidFill>
        </p:grpSpPr>
        <p:sp>
          <p:nvSpPr>
            <p:cNvPr id="7"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8"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848023619"/>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837412"/>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a:grpSpLocks noChangeAspect="1"/>
          </p:cNvGrpSpPr>
          <p:nvPr userDrawn="1"/>
        </p:nvGrpSpPr>
        <p:grpSpPr>
          <a:xfrm>
            <a:off x="336159" y="4520849"/>
            <a:ext cx="665166" cy="270101"/>
            <a:chOff x="455612" y="1797051"/>
            <a:chExt cx="1618748" cy="657224"/>
          </a:xfrm>
          <a:solidFill>
            <a:srgbClr val="00B294"/>
          </a:solidFill>
        </p:grpSpPr>
        <p:sp>
          <p:nvSpPr>
            <p:cNvPr id="7"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8"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43144229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a:grpSpLocks noChangeAspect="1"/>
          </p:cNvGrpSpPr>
          <p:nvPr userDrawn="1"/>
        </p:nvGrpSpPr>
        <p:grpSpPr>
          <a:xfrm>
            <a:off x="336159" y="4520849"/>
            <a:ext cx="665166" cy="270101"/>
            <a:chOff x="455612" y="1797051"/>
            <a:chExt cx="1618748" cy="657224"/>
          </a:xfrm>
          <a:solidFill>
            <a:srgbClr val="00B294"/>
          </a:solidFill>
        </p:grpSpPr>
        <p:sp>
          <p:nvSpPr>
            <p:cNvPr id="4"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18493546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0128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313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logan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userDrawn="1"/>
        </p:nvGrpSpPr>
        <p:grpSpPr>
          <a:xfrm>
            <a:off x="7857876" y="4815546"/>
            <a:ext cx="1286124" cy="276999"/>
            <a:chOff x="6430358" y="4771570"/>
            <a:chExt cx="1286124" cy="276999"/>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2206493678"/>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5930654"/>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66619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4573167" y="0"/>
            <a:ext cx="4570833" cy="5142075"/>
          </a:xfrm>
          <a:blipFill dpi="0" rotWithShape="1">
            <a:blip r:embed="rId2"/>
            <a:srcRect/>
            <a:stretch>
              <a:fillRect l="-72685" r="-27365"/>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201931" y="866200"/>
            <a:ext cx="4033911" cy="673454"/>
          </a:xfrm>
        </p:spPr>
        <p:txBody>
          <a:bodyPr vert="horz" wrap="square" lIns="146304" tIns="91440" rIns="146304" bIns="91440" rtlCol="0" anchor="t">
            <a:spAutoFit/>
          </a:bodyPr>
          <a:lstStyle>
            <a:lvl1pPr>
              <a:defRPr lang="en-US" sz="3529" dirty="0"/>
            </a:lvl1pPr>
          </a:lstStyle>
          <a:p>
            <a:pPr lvl="0"/>
            <a:r>
              <a:rPr lang="en-US" dirty="0"/>
              <a:t>50/50 photo layout</a:t>
            </a:r>
          </a:p>
        </p:txBody>
      </p:sp>
      <p:pic>
        <p:nvPicPr>
          <p:cNvPr id="9" name="Picture 8"/>
          <p:cNvPicPr>
            <a:picLocks noChangeAspect="1"/>
          </p:cNvPicPr>
          <p:nvPr userDrawn="1"/>
        </p:nvPicPr>
        <p:blipFill>
          <a:blip r:embed="rId3"/>
          <a:stretch>
            <a:fillRect/>
          </a:stretch>
        </p:blipFill>
        <p:spPr>
          <a:xfrm>
            <a:off x="243961" y="4595496"/>
            <a:ext cx="824027" cy="442356"/>
          </a:xfrm>
          <a:prstGeom prst="rect">
            <a:avLst/>
          </a:prstGeom>
        </p:spPr>
      </p:pic>
    </p:spTree>
    <p:extLst>
      <p:ext uri="{BB962C8B-B14F-4D97-AF65-F5344CB8AC3E}">
        <p14:creationId xmlns:p14="http://schemas.microsoft.com/office/powerpoint/2010/main" val="3787717543"/>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744" t="8020" r="744" b="8020"/>
          <a:stretch/>
        </p:blipFill>
        <p:spPr>
          <a:xfrm>
            <a:off x="0" y="0"/>
            <a:ext cx="9144000" cy="5143500"/>
          </a:xfrm>
          <a:prstGeom prst="rect">
            <a:avLst/>
          </a:prstGeom>
        </p:spPr>
      </p:pic>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5" name="Text Placeholder 5"/>
          <p:cNvSpPr>
            <a:spLocks noGrp="1"/>
          </p:cNvSpPr>
          <p:nvPr>
            <p:ph type="body" sz="quarter" idx="10"/>
          </p:nvPr>
        </p:nvSpPr>
        <p:spPr>
          <a:xfrm>
            <a:off x="201930" y="891883"/>
            <a:ext cx="8740142" cy="1538242"/>
          </a:xfrm>
        </p:spPr>
        <p:txBody>
          <a:bodyPr/>
          <a:lstStyle>
            <a:lvl1pPr marL="0" indent="0">
              <a:buNone/>
              <a:defRPr>
                <a:gradFill>
                  <a:gsLst>
                    <a:gs pos="0">
                      <a:srgbClr val="FFFFFF"/>
                    </a:gs>
                    <a:gs pos="100000">
                      <a:srgbClr val="FFFFFF"/>
                    </a:gs>
                  </a:gsLst>
                  <a:lin ang="5400000" scaled="0"/>
                </a:gradFill>
              </a:defRPr>
            </a:lvl1pPr>
            <a:lvl2pPr marL="0" indent="0">
              <a:buFontTx/>
              <a:buNone/>
              <a:defRPr sz="1471">
                <a:gradFill>
                  <a:gsLst>
                    <a:gs pos="0">
                      <a:srgbClr val="FFFFFF"/>
                    </a:gs>
                    <a:gs pos="100000">
                      <a:srgbClr val="FFFFFF"/>
                    </a:gs>
                  </a:gsLst>
                  <a:lin ang="5400000" scaled="0"/>
                </a:gradFill>
              </a:defRPr>
            </a:lvl2pPr>
            <a:lvl3pPr marL="168073" indent="0">
              <a:buNone/>
              <a:defRPr>
                <a:gradFill>
                  <a:gsLst>
                    <a:gs pos="0">
                      <a:srgbClr val="FFFFFF"/>
                    </a:gs>
                    <a:gs pos="100000">
                      <a:srgbClr val="FFFFFF"/>
                    </a:gs>
                  </a:gsLst>
                  <a:lin ang="5400000" scaled="0"/>
                </a:gradFill>
              </a:defRPr>
            </a:lvl3pPr>
            <a:lvl4pPr marL="336145" indent="0">
              <a:buNone/>
              <a:defRPr>
                <a:gradFill>
                  <a:gsLst>
                    <a:gs pos="0">
                      <a:srgbClr val="FFFFFF"/>
                    </a:gs>
                    <a:gs pos="100000">
                      <a:srgbClr val="FFFFFF"/>
                    </a:gs>
                  </a:gsLst>
                  <a:lin ang="5400000" scaled="0"/>
                </a:gradFill>
              </a:defRPr>
            </a:lvl4pPr>
            <a:lvl5pPr marL="504218" indent="0">
              <a:buNone/>
              <a:defRPr>
                <a:gradFill>
                  <a:gsLst>
                    <a:gs pos="0">
                      <a:srgbClr val="FFFFFF"/>
                    </a:gs>
                    <a:gs pos="100000">
                      <a:srgbClr val="FFFFFF"/>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306593"/>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Placeholder 14" descr="image1 copy.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649" y="-670"/>
            <a:ext cx="9142703" cy="5144840"/>
          </a:xfrm>
          <a:prstGeom prst="rect">
            <a:avLst/>
          </a:prstGeom>
        </p:spPr>
      </p:pic>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5" name="Text Placeholder 5"/>
          <p:cNvSpPr>
            <a:spLocks noGrp="1"/>
          </p:cNvSpPr>
          <p:nvPr>
            <p:ph type="body" sz="quarter" idx="10"/>
          </p:nvPr>
        </p:nvSpPr>
        <p:spPr>
          <a:xfrm>
            <a:off x="201930" y="891883"/>
            <a:ext cx="4033912" cy="1538242"/>
          </a:xfrm>
        </p:spPr>
        <p:txBody>
          <a:bodyPr/>
          <a:lstStyle>
            <a:lvl1pPr marL="0" indent="0">
              <a:buNone/>
              <a:defRPr>
                <a:gradFill>
                  <a:gsLst>
                    <a:gs pos="0">
                      <a:srgbClr val="FFFFFF"/>
                    </a:gs>
                    <a:gs pos="100000">
                      <a:srgbClr val="FFFFFF"/>
                    </a:gs>
                  </a:gsLst>
                  <a:lin ang="5400000" scaled="0"/>
                </a:gradFill>
              </a:defRPr>
            </a:lvl1pPr>
            <a:lvl2pPr marL="0" indent="0">
              <a:buFontTx/>
              <a:buNone/>
              <a:defRPr sz="1471">
                <a:gradFill>
                  <a:gsLst>
                    <a:gs pos="0">
                      <a:srgbClr val="FFFFFF"/>
                    </a:gs>
                    <a:gs pos="100000">
                      <a:srgbClr val="FFFFFF"/>
                    </a:gs>
                  </a:gsLst>
                  <a:lin ang="5400000" scaled="0"/>
                </a:gradFill>
              </a:defRPr>
            </a:lvl2pPr>
            <a:lvl3pPr marL="168073" indent="0">
              <a:buNone/>
              <a:defRPr>
                <a:gradFill>
                  <a:gsLst>
                    <a:gs pos="0">
                      <a:srgbClr val="FFFFFF"/>
                    </a:gs>
                    <a:gs pos="100000">
                      <a:srgbClr val="FFFFFF"/>
                    </a:gs>
                  </a:gsLst>
                  <a:lin ang="5400000" scaled="0"/>
                </a:gradFill>
              </a:defRPr>
            </a:lvl3pPr>
            <a:lvl4pPr marL="336145" indent="0">
              <a:buNone/>
              <a:defRPr>
                <a:gradFill>
                  <a:gsLst>
                    <a:gs pos="0">
                      <a:srgbClr val="FFFFFF"/>
                    </a:gs>
                    <a:gs pos="100000">
                      <a:srgbClr val="FFFFFF"/>
                    </a:gs>
                  </a:gsLst>
                  <a:lin ang="5400000" scaled="0"/>
                </a:gradFill>
              </a:defRPr>
            </a:lvl4pPr>
            <a:lvl5pPr marL="504218" indent="0">
              <a:buNone/>
              <a:defRPr>
                <a:gradFill>
                  <a:gsLst>
                    <a:gs pos="0">
                      <a:srgbClr val="FFFFFF"/>
                    </a:gs>
                    <a:gs pos="100000">
                      <a:srgbClr val="FFFFFF"/>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226361"/>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541748"/>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237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01929" y="897992"/>
            <a:ext cx="8740142" cy="1516697"/>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4884619"/>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marL="0" marR="0" lvl="0" indent="0" algn="l" defTabSz="68544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344326" y="352550"/>
            <a:ext cx="1064747" cy="22862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38651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7242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Rectangle 9"/>
          <p:cNvSpPr/>
          <p:nvPr userDrawn="1"/>
        </p:nvSpPr>
        <p:spPr bwMode="auto">
          <a:xfrm>
            <a:off x="1" y="4480846"/>
            <a:ext cx="9157814" cy="6626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7334604" y="4626532"/>
            <a:ext cx="1659924" cy="326186"/>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034" y="4518019"/>
            <a:ext cx="1463024" cy="538164"/>
          </a:xfrm>
          <a:prstGeom prst="rect">
            <a:avLst/>
          </a:prstGeom>
        </p:spPr>
      </p:pic>
      <p:sp>
        <p:nvSpPr>
          <p:cNvPr id="2" name="TextBox 1"/>
          <p:cNvSpPr txBox="1"/>
          <p:nvPr userDrawn="1"/>
        </p:nvSpPr>
        <p:spPr>
          <a:xfrm>
            <a:off x="-1415143" y="2485571"/>
            <a:ext cx="184666" cy="369332"/>
          </a:xfrm>
          <a:prstGeom prst="rect">
            <a:avLst/>
          </a:prstGeom>
          <a:noFill/>
        </p:spPr>
        <p:txBody>
          <a:bodyPr wrap="none" rtlCol="0">
            <a:spAutoFit/>
          </a:bodyPr>
          <a:lstStyle/>
          <a:p>
            <a:r>
              <a:rPr lang="en-US" dirty="0"/>
              <a:t> </a:t>
            </a:r>
          </a:p>
        </p:txBody>
      </p:sp>
      <p:sp>
        <p:nvSpPr>
          <p:cNvPr id="18" name="Rectangle 17"/>
          <p:cNvSpPr/>
          <p:nvPr userDrawn="1"/>
        </p:nvSpPr>
        <p:spPr bwMode="auto">
          <a:xfrm>
            <a:off x="1" y="0"/>
            <a:ext cx="9157814" cy="4571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a:blip r:embed="rId4"/>
          <a:stretch>
            <a:fillRect/>
          </a:stretch>
        </p:blipFill>
        <p:spPr>
          <a:xfrm>
            <a:off x="8373033" y="132886"/>
            <a:ext cx="621495" cy="819613"/>
          </a:xfrm>
          <a:prstGeom prst="rect">
            <a:avLst/>
          </a:prstGeom>
        </p:spPr>
      </p:pic>
      <p:sp>
        <p:nvSpPr>
          <p:cNvPr id="20" name="Text Placeholder 5"/>
          <p:cNvSpPr>
            <a:spLocks noGrp="1"/>
          </p:cNvSpPr>
          <p:nvPr>
            <p:ph type="body" sz="quarter" idx="10"/>
          </p:nvPr>
        </p:nvSpPr>
        <p:spPr>
          <a:xfrm>
            <a:off x="274639" y="1212850"/>
            <a:ext cx="8719890" cy="1969770"/>
          </a:xfrm>
        </p:spPr>
        <p:txBody>
          <a:bodyPr lIns="164592" rIns="164592"/>
          <a:lstStyle>
            <a:lvl1pPr marL="0" indent="0">
              <a:buNone/>
              <a:defRPr sz="2800">
                <a:solidFill>
                  <a:srgbClr val="5C2D91"/>
                </a:solidFill>
              </a:defRPr>
            </a:lvl1pPr>
            <a:lvl2pPr marL="0" indent="0">
              <a:buFontTx/>
              <a:buNone/>
              <a:defRPr sz="1800"/>
            </a:lvl2pPr>
            <a:lvl3pPr marL="171427" indent="0">
              <a:buNone/>
              <a:defRPr sz="1800"/>
            </a:lvl3pPr>
            <a:lvl4pPr marL="342854" indent="0">
              <a:buNone/>
              <a:defRPr sz="1800"/>
            </a:lvl4pPr>
            <a:lvl5pPr marL="514281" indent="0">
              <a:buNone/>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1" name="Title 2"/>
          <p:cNvSpPr>
            <a:spLocks noGrp="1"/>
          </p:cNvSpPr>
          <p:nvPr>
            <p:ph type="title"/>
          </p:nvPr>
        </p:nvSpPr>
        <p:spPr>
          <a:xfrm>
            <a:off x="274638" y="295277"/>
            <a:ext cx="7314691" cy="917575"/>
          </a:xfrm>
        </p:spPr>
        <p:txBody>
          <a:bodyPr>
            <a:normAutofit/>
          </a:bodyPr>
          <a:lstStyle>
            <a:lvl1pPr algn="l">
              <a:defRPr sz="3600">
                <a:solidFill>
                  <a:srgbClr val="5C2D91"/>
                </a:solidFill>
              </a:defRPr>
            </a:lvl1pPr>
          </a:lstStyle>
          <a:p>
            <a:r>
              <a:rPr lang="en-GB" dirty="0"/>
              <a:t>Click to edit Master title style</a:t>
            </a:r>
            <a:endParaRPr lang="en-US" dirty="0"/>
          </a:p>
        </p:txBody>
      </p:sp>
    </p:spTree>
    <p:extLst>
      <p:ext uri="{BB962C8B-B14F-4D97-AF65-F5344CB8AC3E}">
        <p14:creationId xmlns:p14="http://schemas.microsoft.com/office/powerpoint/2010/main" val="39215523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logan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userDrawn="1"/>
        </p:nvGrpSpPr>
        <p:grpSpPr>
          <a:xfrm>
            <a:off x="7857876" y="4815546"/>
            <a:ext cx="1286124" cy="276999"/>
            <a:chOff x="6430358" y="4771570"/>
            <a:chExt cx="1286124" cy="276999"/>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371959919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344327" y="352550"/>
            <a:ext cx="1064746" cy="228621"/>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pic>
        <p:nvPicPr>
          <p:cNvPr id="9" name="Picture 8"/>
          <p:cNvPicPr>
            <a:picLocks noChangeAspect="1"/>
          </p:cNvPicPr>
          <p:nvPr userDrawn="1"/>
        </p:nvPicPr>
        <p:blipFill>
          <a:blip r:embed="rId4"/>
          <a:stretch>
            <a:fillRect/>
          </a:stretch>
        </p:blipFill>
        <p:spPr>
          <a:xfrm>
            <a:off x="3679688" y="363224"/>
            <a:ext cx="5117070" cy="975000"/>
          </a:xfrm>
          <a:prstGeom prst="rect">
            <a:avLst/>
          </a:prstGeom>
        </p:spPr>
      </p:pic>
    </p:spTree>
    <p:extLst>
      <p:ext uri="{BB962C8B-B14F-4D97-AF65-F5344CB8AC3E}">
        <p14:creationId xmlns:p14="http://schemas.microsoft.com/office/powerpoint/2010/main" val="214295548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2334" y="3232491"/>
            <a:ext cx="9141666" cy="1913345"/>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0" name="Rectangle 7"/>
          <p:cNvSpPr>
            <a:spLocks noChangeArrowheads="1"/>
          </p:cNvSpPr>
          <p:nvPr userDrawn="1"/>
        </p:nvSpPr>
        <p:spPr bwMode="auto">
          <a:xfrm>
            <a:off x="1" y="4297146"/>
            <a:ext cx="9141666" cy="848690"/>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1" name="Rectangle 8"/>
          <p:cNvSpPr>
            <a:spLocks noChangeArrowheads="1"/>
          </p:cNvSpPr>
          <p:nvPr userDrawn="1"/>
        </p:nvSpPr>
        <p:spPr bwMode="auto">
          <a:xfrm>
            <a:off x="2335" y="2507544"/>
            <a:ext cx="9139333" cy="20779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2" name="Rectangle 21"/>
          <p:cNvSpPr/>
          <p:nvPr userDrawn="1"/>
        </p:nvSpPr>
        <p:spPr bwMode="white">
          <a:xfrm>
            <a:off x="0" y="-234"/>
            <a:ext cx="9143533" cy="514396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2334" y="3232491"/>
            <a:ext cx="9141666"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
        <p:nvSpPr>
          <p:cNvPr id="11" name="TextBox 7"/>
          <p:cNvSpPr txBox="1"/>
          <p:nvPr userDrawn="1"/>
        </p:nvSpPr>
        <p:spPr bwMode="white">
          <a:xfrm>
            <a:off x="3292483" y="4925177"/>
            <a:ext cx="2559034"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6254758" y="216419"/>
            <a:ext cx="2689274"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a:t>
            </a:r>
          </a:p>
        </p:txBody>
      </p:sp>
      <p:sp>
        <p:nvSpPr>
          <p:cNvPr id="13" name="Text Placeholder 16"/>
          <p:cNvSpPr>
            <a:spLocks noGrp="1"/>
          </p:cNvSpPr>
          <p:nvPr>
            <p:ph type="body" sz="quarter" idx="14" hasCustomPrompt="1"/>
          </p:nvPr>
        </p:nvSpPr>
        <p:spPr>
          <a:xfrm>
            <a:off x="201977" y="4423895"/>
            <a:ext cx="2689274" cy="499176"/>
          </a:xfrm>
        </p:spPr>
        <p:txBody>
          <a:bodyPr lIns="182880" tIns="146304" rIns="182880" bIns="146304" anchor="b"/>
          <a:lstStyle>
            <a:lvl1pPr marL="0" indent="0" algn="l">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Yammer hashtag</a:t>
            </a:r>
          </a:p>
        </p:txBody>
      </p:sp>
    </p:spTree>
    <p:extLst>
      <p:ext uri="{BB962C8B-B14F-4D97-AF65-F5344CB8AC3E}">
        <p14:creationId xmlns:p14="http://schemas.microsoft.com/office/powerpoint/2010/main" val="15056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
        <p:nvSpPr>
          <p:cNvPr id="11"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6254758" y="216419"/>
            <a:ext cx="2689274"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a:t>
            </a:r>
          </a:p>
        </p:txBody>
      </p:sp>
      <p:sp>
        <p:nvSpPr>
          <p:cNvPr id="13" name="Text Placeholder 16"/>
          <p:cNvSpPr>
            <a:spLocks noGrp="1"/>
          </p:cNvSpPr>
          <p:nvPr>
            <p:ph type="body" sz="quarter" idx="14" hasCustomPrompt="1"/>
          </p:nvPr>
        </p:nvSpPr>
        <p:spPr>
          <a:xfrm>
            <a:off x="201977" y="4423895"/>
            <a:ext cx="2689274" cy="499176"/>
          </a:xfrm>
        </p:spPr>
        <p:txBody>
          <a:bodyPr lIns="182880" tIns="146304" rIns="182880" bIns="146304" anchor="b"/>
          <a:lstStyle>
            <a:lvl1pPr marL="0" indent="0" algn="l">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Yammer hashtag</a:t>
            </a:r>
          </a:p>
        </p:txBody>
      </p:sp>
    </p:spTree>
    <p:extLst>
      <p:ext uri="{BB962C8B-B14F-4D97-AF65-F5344CB8AC3E}">
        <p14:creationId xmlns:p14="http://schemas.microsoft.com/office/powerpoint/2010/main" val="2476097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9751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6402748"/>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1003775"/>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78976072"/>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8201096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3098710"/>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5378549"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5378549" cy="621324"/>
          </a:xfrm>
          <a:noFill/>
        </p:spPr>
        <p:txBody>
          <a:bodyPr wrap="square"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5703715" y="223692"/>
            <a:ext cx="3242070" cy="4706898"/>
          </a:xfrm>
          <a:prstGeom prst="rect">
            <a:avLst/>
          </a:prstGeom>
        </p:spPr>
      </p:pic>
    </p:spTree>
    <p:extLst>
      <p:ext uri="{BB962C8B-B14F-4D97-AF65-F5344CB8AC3E}">
        <p14:creationId xmlns:p14="http://schemas.microsoft.com/office/powerpoint/2010/main" val="305386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logan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userDrawn="1"/>
        </p:nvGrpSpPr>
        <p:grpSpPr>
          <a:xfrm>
            <a:off x="7857876" y="4782440"/>
            <a:ext cx="1286124" cy="276999"/>
            <a:chOff x="6430358" y="4771570"/>
            <a:chExt cx="1286124" cy="276999"/>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2238939682"/>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40"/>
            <a:ext cx="5378548" cy="917880"/>
          </a:xfrm>
          <a:noFill/>
        </p:spPr>
        <p:txBody>
          <a:bodyPr wrap="square"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467" y="2507725"/>
            <a:ext cx="9143533" cy="2282717"/>
          </a:xfrm>
          <a:prstGeom prst="rect">
            <a:avLst/>
          </a:prstGeom>
        </p:spPr>
      </p:pic>
    </p:spTree>
    <p:extLst>
      <p:ext uri="{BB962C8B-B14F-4D97-AF65-F5344CB8AC3E}">
        <p14:creationId xmlns:p14="http://schemas.microsoft.com/office/powerpoint/2010/main" val="1939715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23969002"/>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4100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235023"/>
            <a:ext cx="4033911" cy="673454"/>
          </a:xfrm>
        </p:spPr>
        <p:txBody>
          <a:bodyPr anchor="ctr">
            <a:spAutoFit/>
          </a:bodyPr>
          <a:lstStyle>
            <a:lvl1pPr>
              <a:defRPr sz="352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7683954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00763" y="0"/>
            <a:ext cx="5143237" cy="5143967"/>
          </a:xfrm>
          <a:prstGeom prst="rect">
            <a:avLst/>
          </a:prstGeom>
        </p:spPr>
      </p:pic>
    </p:spTree>
    <p:extLst>
      <p:ext uri="{BB962C8B-B14F-4D97-AF65-F5344CB8AC3E}">
        <p14:creationId xmlns:p14="http://schemas.microsoft.com/office/powerpoint/2010/main" val="145764496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4229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1081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8607946"/>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344327" y="352550"/>
            <a:ext cx="1064746" cy="22862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
        <p:nvSpPr>
          <p:cNvPr id="8"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20966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95935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ogan - Dark Purple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grpSp>
        <p:nvGrpSpPr>
          <p:cNvPr id="4" name="Group 3"/>
          <p:cNvGrpSpPr/>
          <p:nvPr userDrawn="1"/>
        </p:nvGrpSpPr>
        <p:grpSpPr>
          <a:xfrm>
            <a:off x="-76840" y="3502566"/>
            <a:ext cx="1388988" cy="177349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09275144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344327" y="352550"/>
            <a:ext cx="1064746" cy="228621"/>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86480277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2334" y="3232491"/>
            <a:ext cx="9141666" cy="1913345"/>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0" name="Rectangle 7"/>
          <p:cNvSpPr>
            <a:spLocks noChangeArrowheads="1"/>
          </p:cNvSpPr>
          <p:nvPr userDrawn="1"/>
        </p:nvSpPr>
        <p:spPr bwMode="auto">
          <a:xfrm>
            <a:off x="1" y="4297146"/>
            <a:ext cx="9141666" cy="848690"/>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1" name="Rectangle 8"/>
          <p:cNvSpPr>
            <a:spLocks noChangeArrowheads="1"/>
          </p:cNvSpPr>
          <p:nvPr userDrawn="1"/>
        </p:nvSpPr>
        <p:spPr bwMode="auto">
          <a:xfrm>
            <a:off x="2335" y="2507544"/>
            <a:ext cx="9139333" cy="20779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2" name="Rectangle 21"/>
          <p:cNvSpPr/>
          <p:nvPr userDrawn="1"/>
        </p:nvSpPr>
        <p:spPr bwMode="white">
          <a:xfrm>
            <a:off x="0" y="-234"/>
            <a:ext cx="9143533" cy="514396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2334" y="3232491"/>
            <a:ext cx="9141666"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75574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1374789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2220943"/>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308326"/>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327873"/>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2322450"/>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63619220"/>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5378549"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5378549" cy="621324"/>
          </a:xfrm>
          <a:noFill/>
        </p:spPr>
        <p:txBody>
          <a:bodyPr wrap="square"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5703715" y="223692"/>
            <a:ext cx="3242070" cy="4706898"/>
          </a:xfrm>
          <a:prstGeom prst="rect">
            <a:avLst/>
          </a:prstGeom>
        </p:spPr>
      </p:pic>
    </p:spTree>
    <p:extLst>
      <p:ext uri="{BB962C8B-B14F-4D97-AF65-F5344CB8AC3E}">
        <p14:creationId xmlns:p14="http://schemas.microsoft.com/office/powerpoint/2010/main" val="895196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40"/>
            <a:ext cx="5378548" cy="917880"/>
          </a:xfrm>
          <a:noFill/>
        </p:spPr>
        <p:txBody>
          <a:bodyPr wrap="square"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467" y="2507725"/>
            <a:ext cx="9143533" cy="2282717"/>
          </a:xfrm>
          <a:prstGeom prst="rect">
            <a:avLst/>
          </a:prstGeom>
        </p:spPr>
      </p:pic>
    </p:spTree>
    <p:extLst>
      <p:ext uri="{BB962C8B-B14F-4D97-AF65-F5344CB8AC3E}">
        <p14:creationId xmlns:p14="http://schemas.microsoft.com/office/powerpoint/2010/main" val="3939074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logan - White 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pic>
        <p:nvPicPr>
          <p:cNvPr id="11" name="Picture 32" descr="C:\Users\nashe01\Desktop\200815\Microsoft-Edge-LetsDev-PPT-Template+Boilers-200815\internal\slide_imgs\MS-Logo-Export-Grey.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60469" y="243503"/>
            <a:ext cx="1346889" cy="43277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userDrawn="1"/>
        </p:nvGrpSpPr>
        <p:grpSpPr>
          <a:xfrm>
            <a:off x="7857876" y="4815546"/>
            <a:ext cx="1286124" cy="276999"/>
            <a:chOff x="6430358" y="4771570"/>
            <a:chExt cx="1286124" cy="276999"/>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351401808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217745"/>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1982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235023"/>
            <a:ext cx="4033911" cy="673454"/>
          </a:xfrm>
        </p:spPr>
        <p:txBody>
          <a:bodyPr anchor="ctr">
            <a:spAutoFit/>
          </a:bodyPr>
          <a:lstStyle>
            <a:lvl1pPr>
              <a:defRPr sz="352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8081406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00763" y="0"/>
            <a:ext cx="5143237" cy="5143967"/>
          </a:xfrm>
          <a:prstGeom prst="rect">
            <a:avLst/>
          </a:prstGeom>
        </p:spPr>
      </p:pic>
    </p:spTree>
    <p:extLst>
      <p:ext uri="{BB962C8B-B14F-4D97-AF65-F5344CB8AC3E}">
        <p14:creationId xmlns:p14="http://schemas.microsoft.com/office/powerpoint/2010/main" val="2510843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6493"/>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770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969097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344327" y="352550"/>
            <a:ext cx="1064746" cy="22862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1654543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Tree>
    <p:extLst>
      <p:ext uri="{BB962C8B-B14F-4D97-AF65-F5344CB8AC3E}">
        <p14:creationId xmlns:p14="http://schemas.microsoft.com/office/powerpoint/2010/main" val="988931373"/>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
        <p:nvSpPr>
          <p:cNvPr id="3" name="Content Placeholder 2"/>
          <p:cNvSpPr>
            <a:spLocks noGrp="1"/>
          </p:cNvSpPr>
          <p:nvPr>
            <p:ph idx="1"/>
          </p:nvPr>
        </p:nvSpPr>
        <p:spPr>
          <a:xfrm>
            <a:off x="201930" y="1369343"/>
            <a:ext cx="8740142" cy="32628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0357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deVideo -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01834167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Title and Content_gray">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Tree>
    <p:extLst>
      <p:ext uri="{BB962C8B-B14F-4D97-AF65-F5344CB8AC3E}">
        <p14:creationId xmlns:p14="http://schemas.microsoft.com/office/powerpoint/2010/main" val="2146301470"/>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
        <p:nvSpPr>
          <p:cNvPr id="3" name="Content Placeholder 2"/>
          <p:cNvSpPr>
            <a:spLocks noGrp="1"/>
          </p:cNvSpPr>
          <p:nvPr>
            <p:ph idx="1"/>
          </p:nvPr>
        </p:nvSpPr>
        <p:spPr>
          <a:xfrm>
            <a:off x="201930" y="1369343"/>
            <a:ext cx="8740142" cy="32628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958078"/>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35842" y="0"/>
            <a:ext cx="4908159" cy="51435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01930" y="2179507"/>
            <a:ext cx="4033911" cy="784483"/>
          </a:xfrm>
        </p:spPr>
        <p:txBody>
          <a:bodyPr lIns="182880" anchor="ctr">
            <a:noAutofit/>
          </a:bodyPr>
          <a:lstStyle>
            <a:lvl1pPr marL="0" indent="0">
              <a:buNone/>
              <a:defRPr sz="397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60699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01931" y="2235545"/>
            <a:ext cx="3361736" cy="672413"/>
          </a:xfrm>
        </p:spPr>
        <p:txBody>
          <a:bodyPr lIns="182880" rIns="91440" anchor="ctr">
            <a:noAutofit/>
          </a:bodyPr>
          <a:lstStyle>
            <a:lvl1pPr marL="0" indent="0">
              <a:buNone/>
              <a:defRPr sz="397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3574062" y="0"/>
            <a:ext cx="5569939" cy="5143500"/>
          </a:xfrm>
          <a:solidFill>
            <a:schemeClr val="accent2"/>
          </a:solidFill>
        </p:spPr>
        <p:txBody>
          <a:bodyPr lIns="274320" rIns="274320" anchor="ctr">
            <a:noAutofit/>
          </a:bodyPr>
          <a:lstStyle>
            <a:lvl1pPr marL="0" indent="0">
              <a:buNone/>
              <a:defRPr sz="1765" baseline="0"/>
            </a:lvl1pPr>
          </a:lstStyle>
          <a:p>
            <a:pPr lvl="0"/>
            <a:r>
              <a:rPr lang="en-US" dirty="0"/>
              <a:t> </a:t>
            </a:r>
          </a:p>
        </p:txBody>
      </p:sp>
    </p:spTree>
    <p:extLst>
      <p:ext uri="{BB962C8B-B14F-4D97-AF65-F5344CB8AC3E}">
        <p14:creationId xmlns:p14="http://schemas.microsoft.com/office/powerpoint/2010/main" val="416388254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9144000" cy="1058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Tree>
    <p:extLst>
      <p:ext uri="{BB962C8B-B14F-4D97-AF65-F5344CB8AC3E}">
        <p14:creationId xmlns:p14="http://schemas.microsoft.com/office/powerpoint/2010/main" val="333003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_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93485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08966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76019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08114"/>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917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deVideo - Blu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6806741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68160194"/>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3983" y="2200683"/>
            <a:ext cx="1476242" cy="315032"/>
          </a:xfrm>
          <a:prstGeom prst="rect">
            <a:avLst/>
          </a:prstGeom>
        </p:spPr>
      </p:pic>
      <p:sp>
        <p:nvSpPr>
          <p:cNvPr id="3" name="Text Box 3"/>
          <p:cNvSpPr txBox="1">
            <a:spLocks noChangeArrowheads="1"/>
          </p:cNvSpPr>
          <p:nvPr userDrawn="1"/>
        </p:nvSpPr>
        <p:spPr bwMode="blackWhite">
          <a:xfrm>
            <a:off x="202523" y="4470282"/>
            <a:ext cx="8065745" cy="540315"/>
          </a:xfrm>
          <a:prstGeom prst="rect">
            <a:avLst/>
          </a:prstGeom>
          <a:noFill/>
          <a:ln w="12700">
            <a:noFill/>
            <a:miter lim="800000"/>
            <a:headEnd type="none" w="sm" len="sm"/>
            <a:tailEnd type="none" w="sm" len="sm"/>
          </a:ln>
          <a:effectLst/>
        </p:spPr>
        <p:txBody>
          <a:bodyPr lIns="134406" tIns="107525" rIns="134406" bIns="107525">
            <a:spAutoFit/>
          </a:bodyPr>
          <a:lstStyle/>
          <a:p>
            <a:pPr defTabSz="685180" eaLnBrk="0" hangingPunct="0">
              <a:defRPr/>
            </a:pPr>
            <a:r>
              <a:rPr lang="en-US" sz="525"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685180" eaLnBrk="0" hangingPunct="0">
              <a:defRPr/>
            </a:pPr>
            <a:r>
              <a:rPr lang="en-US" sz="52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6340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185211"/>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2641" y="0"/>
            <a:ext cx="9138721" cy="5143500"/>
          </a:xfrm>
          <a:prstGeom prst="rect">
            <a:avLst/>
          </a:prstGeom>
        </p:spPr>
      </p:pic>
      <p:sp>
        <p:nvSpPr>
          <p:cNvPr id="2" name="Rectangle 1"/>
          <p:cNvSpPr/>
          <p:nvPr userDrawn="1"/>
        </p:nvSpPr>
        <p:spPr bwMode="auto">
          <a:xfrm>
            <a:off x="195952" y="1563139"/>
            <a:ext cx="4712209" cy="2622415"/>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25" tIns="80660" rIns="100825" bIns="80660" numCol="1" spcCol="0" rtlCol="0" fromWordArt="0" anchor="t" anchorCtr="0" forceAA="0" compatLnSpc="1">
            <a:prstTxWarp prst="textNoShape">
              <a:avLst/>
            </a:prstTxWarp>
            <a:noAutofit/>
          </a:bodyPr>
          <a:lstStyle/>
          <a:p>
            <a:pPr algn="ctr" defTabSz="514068" fontAlgn="base">
              <a:lnSpc>
                <a:spcPct val="90000"/>
              </a:lnSpc>
              <a:spcBef>
                <a:spcPct val="0"/>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01976" y="1563140"/>
            <a:ext cx="4707398" cy="1344828"/>
          </a:xfrm>
          <a:noFill/>
        </p:spPr>
        <p:txBody>
          <a:bodyPr lIns="146304" tIns="91440" rIns="146304" bIns="91440" anchor="t" anchorCtr="0"/>
          <a:lstStyle>
            <a:lvl1pPr>
              <a:defRPr sz="3970" spc="-74" baseline="0">
                <a:solidFill>
                  <a:schemeClr val="tx1"/>
                </a:solidFill>
              </a:defRPr>
            </a:lvl1pPr>
          </a:lstStyle>
          <a:p>
            <a:r>
              <a:rPr lang="en-US" dirty="0"/>
              <a:t>Presentation title</a:t>
            </a:r>
          </a:p>
        </p:txBody>
      </p:sp>
      <p:sp>
        <p:nvSpPr>
          <p:cNvPr id="8" name="Text Placeholder 2"/>
          <p:cNvSpPr>
            <a:spLocks noGrp="1"/>
          </p:cNvSpPr>
          <p:nvPr>
            <p:ph type="body" sz="quarter" idx="14" hasCustomPrompt="1"/>
          </p:nvPr>
        </p:nvSpPr>
        <p:spPr bwMode="auto">
          <a:xfrm>
            <a:off x="200762" y="2907954"/>
            <a:ext cx="4707398" cy="1342493"/>
          </a:xfrm>
        </p:spPr>
        <p:txBody>
          <a:bodyPr tIns="109728" bIns="109728">
            <a:noAutofit/>
          </a:bodyPr>
          <a:lstStyle>
            <a:lvl1pPr marL="0" indent="0">
              <a:spcBef>
                <a:spcPts val="0"/>
              </a:spcBef>
              <a:buNone/>
              <a:defRPr sz="2352">
                <a:solidFill>
                  <a:schemeClr val="tx2"/>
                </a:soli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36160" y="352258"/>
            <a:ext cx="921142" cy="197953"/>
          </a:xfrm>
          <a:prstGeom prst="rect">
            <a:avLst/>
          </a:prstGeom>
        </p:spPr>
      </p:pic>
    </p:spTree>
    <p:extLst>
      <p:ext uri="{BB962C8B-B14F-4D97-AF65-F5344CB8AC3E}">
        <p14:creationId xmlns:p14="http://schemas.microsoft.com/office/powerpoint/2010/main" val="216096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5"/>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159" y="4592457"/>
            <a:ext cx="923959" cy="197953"/>
          </a:xfrm>
          <a:prstGeom prst="rect">
            <a:avLst/>
          </a:prstGeom>
        </p:spPr>
      </p:pic>
    </p:spTree>
    <p:extLst>
      <p:ext uri="{BB962C8B-B14F-4D97-AF65-F5344CB8AC3E}">
        <p14:creationId xmlns:p14="http://schemas.microsoft.com/office/powerpoint/2010/main" val="348030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8338" y="354163"/>
            <a:ext cx="1288611" cy="119534"/>
          </a:xfrm>
          <a:prstGeom prst="rect">
            <a:avLst/>
          </a:prstGeom>
        </p:spPr>
      </p:pic>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5"/>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36159" y="4592457"/>
            <a:ext cx="923959" cy="197953"/>
          </a:xfrm>
          <a:prstGeom prst="rect">
            <a:avLst/>
          </a:prstGeom>
        </p:spPr>
      </p:pic>
    </p:spTree>
    <p:extLst>
      <p:ext uri="{BB962C8B-B14F-4D97-AF65-F5344CB8AC3E}">
        <p14:creationId xmlns:p14="http://schemas.microsoft.com/office/powerpoint/2010/main" val="102701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361367"/>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3516180"/>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1249084"/>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92742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deVideo - Dark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31210638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69981086"/>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8940066"/>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8187772"/>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7647794"/>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6808155"/>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6"/>
            <a:ext cx="4033911" cy="1528752"/>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02757419"/>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78521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7737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184418"/>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13616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deVideo - Light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337171634"/>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20530"/>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2"/>
            <a:ext cx="8740141"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defTabSz="685381"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4189699169"/>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5755778"/>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3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23" indent="0">
              <a:buNone/>
              <a:defRPr/>
            </a:lvl3pPr>
            <a:lvl4pPr marL="336045" indent="0">
              <a:buNone/>
              <a:defRPr/>
            </a:lvl4pPr>
            <a:lvl5pPr marL="5040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9244932"/>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283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2" y="891885"/>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7993" indent="0">
              <a:buNone/>
              <a:defRPr/>
            </a:lvl3pPr>
            <a:lvl4pPr marL="335986" indent="0">
              <a:buNone/>
              <a:defRPr/>
            </a:lvl4pPr>
            <a:lvl5pPr marL="5039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5705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Interior3">
    <p:bg>
      <p:bgPr>
        <a:solidFill>
          <a:srgbClr val="0072C6"/>
        </a:solidFill>
        <a:effectLst/>
      </p:bgPr>
    </p:bg>
    <p:spTree>
      <p:nvGrpSpPr>
        <p:cNvPr id="1" name=""/>
        <p:cNvGrpSpPr/>
        <p:nvPr/>
      </p:nvGrpSpPr>
      <p:grpSpPr>
        <a:xfrm>
          <a:off x="0" y="0"/>
          <a:ext cx="0" cy="0"/>
          <a:chOff x="0" y="0"/>
          <a:chExt cx="0" cy="0"/>
        </a:xfrm>
      </p:grpSpPr>
      <p:sp>
        <p:nvSpPr>
          <p:cNvPr id="23" name="Content Placeholder 2"/>
          <p:cNvSpPr>
            <a:spLocks noGrp="1"/>
          </p:cNvSpPr>
          <p:nvPr>
            <p:ph idx="1" hasCustomPrompt="1"/>
          </p:nvPr>
        </p:nvSpPr>
        <p:spPr>
          <a:xfrm>
            <a:off x="0" y="927931"/>
            <a:ext cx="4572000" cy="1917192"/>
          </a:xfrm>
          <a:prstGeom prst="rect">
            <a:avLst/>
          </a:prstGeom>
        </p:spPr>
        <p:txBody>
          <a:bodyPr lIns="182880" tIns="182880" rIns="182880" bIns="182880"/>
          <a:lstStyle>
            <a:lvl1pPr marL="0" indent="0">
              <a:spcBef>
                <a:spcPts val="1000"/>
              </a:spcBef>
              <a:buFont typeface="Arial"/>
              <a:buNone/>
              <a:defRPr sz="2400" baseline="0">
                <a:solidFill>
                  <a:schemeClr val="tx1"/>
                </a:solidFill>
                <a:latin typeface="Segoe UI Light"/>
                <a:cs typeface="Segoe UI Light"/>
              </a:defRPr>
            </a:lvl1pPr>
            <a:lvl2pPr marL="662769" indent="-342812">
              <a:spcBef>
                <a:spcPts val="1000"/>
              </a:spcBef>
              <a:buFont typeface="Arial" panose="020B0604020202020204" pitchFamily="34" charset="0"/>
              <a:buChar char="•"/>
              <a:defRPr sz="2400">
                <a:solidFill>
                  <a:schemeClr val="bg1"/>
                </a:solidFill>
                <a:latin typeface="Segoe UI Light"/>
                <a:cs typeface="Segoe UI Light"/>
              </a:defRPr>
            </a:lvl2pPr>
            <a:lvl3pPr marL="914165">
              <a:spcBef>
                <a:spcPts val="1000"/>
              </a:spcBef>
              <a:buFont typeface="Arial"/>
              <a:buChar char="•"/>
              <a:defRPr sz="2199">
                <a:solidFill>
                  <a:schemeClr val="bg1"/>
                </a:solidFill>
                <a:latin typeface="Segoe UI Light"/>
                <a:cs typeface="Segoe UI Light"/>
              </a:defRPr>
            </a:lvl3pPr>
            <a:lvl4pPr marL="1279830">
              <a:spcBef>
                <a:spcPts val="1000"/>
              </a:spcBef>
              <a:buFont typeface="Arial"/>
              <a:buChar char="•"/>
              <a:defRPr sz="1999" baseline="0">
                <a:solidFill>
                  <a:schemeClr val="bg1"/>
                </a:solidFill>
                <a:latin typeface="Segoe UI Light"/>
                <a:cs typeface="Segoe UI Light"/>
              </a:defRPr>
            </a:lvl4pPr>
            <a:lvl5pPr marL="1462663" indent="182834">
              <a:spcBef>
                <a:spcPts val="1000"/>
              </a:spcBef>
              <a:buFont typeface="Arial"/>
              <a:buChar char="•"/>
              <a:tabLst>
                <a:tab pos="1601376" algn="l"/>
              </a:tabLst>
              <a:defRPr sz="18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4" name="Content Placeholder 2"/>
          <p:cNvSpPr>
            <a:spLocks noGrp="1"/>
          </p:cNvSpPr>
          <p:nvPr>
            <p:ph idx="10" hasCustomPrompt="1"/>
          </p:nvPr>
        </p:nvSpPr>
        <p:spPr>
          <a:xfrm>
            <a:off x="4572000" y="922433"/>
            <a:ext cx="4572000" cy="1917192"/>
          </a:xfrm>
          <a:prstGeom prst="rect">
            <a:avLst/>
          </a:prstGeom>
        </p:spPr>
        <p:txBody>
          <a:bodyPr lIns="182880" tIns="182880" rIns="182880" bIns="182880"/>
          <a:lstStyle>
            <a:lvl1pPr marL="0" indent="0">
              <a:spcBef>
                <a:spcPts val="1000"/>
              </a:spcBef>
              <a:buFont typeface="Arial"/>
              <a:buNone/>
              <a:defRPr sz="2400" baseline="0">
                <a:solidFill>
                  <a:schemeClr val="tx1"/>
                </a:solidFill>
                <a:latin typeface="Segoe UI Light"/>
                <a:cs typeface="Segoe UI Light"/>
              </a:defRPr>
            </a:lvl1pPr>
            <a:lvl2pPr marL="662769" indent="-342812">
              <a:spcBef>
                <a:spcPts val="1000"/>
              </a:spcBef>
              <a:buFont typeface="Arial" panose="020B0604020202020204" pitchFamily="34" charset="0"/>
              <a:buChar char="•"/>
              <a:defRPr sz="2400">
                <a:solidFill>
                  <a:schemeClr val="bg1"/>
                </a:solidFill>
                <a:latin typeface="Segoe UI Light"/>
                <a:cs typeface="Segoe UI Light"/>
              </a:defRPr>
            </a:lvl2pPr>
            <a:lvl3pPr marL="914165">
              <a:spcBef>
                <a:spcPts val="1000"/>
              </a:spcBef>
              <a:buFont typeface="Arial"/>
              <a:buChar char="•"/>
              <a:defRPr sz="2199">
                <a:solidFill>
                  <a:schemeClr val="bg1"/>
                </a:solidFill>
                <a:latin typeface="Segoe UI Light"/>
                <a:cs typeface="Segoe UI Light"/>
              </a:defRPr>
            </a:lvl3pPr>
            <a:lvl4pPr marL="1279830">
              <a:spcBef>
                <a:spcPts val="1000"/>
              </a:spcBef>
              <a:buFont typeface="Arial"/>
              <a:buChar char="•"/>
              <a:defRPr sz="1999" baseline="0">
                <a:solidFill>
                  <a:schemeClr val="bg1"/>
                </a:solidFill>
                <a:latin typeface="Segoe UI Light"/>
                <a:cs typeface="Segoe UI Light"/>
              </a:defRPr>
            </a:lvl4pPr>
            <a:lvl5pPr marL="1462663" indent="182834">
              <a:spcBef>
                <a:spcPts val="1000"/>
              </a:spcBef>
              <a:buFont typeface="Arial"/>
              <a:buChar char="•"/>
              <a:tabLst>
                <a:tab pos="1601376" algn="l"/>
              </a:tabLst>
              <a:defRPr sz="18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extBox 8"/>
          <p:cNvSpPr txBox="1"/>
          <p:nvPr userDrawn="1"/>
        </p:nvSpPr>
        <p:spPr>
          <a:xfrm>
            <a:off x="198583" y="4846033"/>
            <a:ext cx="1263650"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sp>
        <p:nvSpPr>
          <p:cNvPr id="10" name="Title 1"/>
          <p:cNvSpPr>
            <a:spLocks noGrp="1" noChangeAspect="1"/>
          </p:cNvSpPr>
          <p:nvPr>
            <p:ph type="title"/>
          </p:nvPr>
        </p:nvSpPr>
        <p:spPr>
          <a:xfrm>
            <a:off x="104266" y="-1"/>
            <a:ext cx="9039734" cy="908920"/>
          </a:xfrm>
          <a:prstGeom prst="rect">
            <a:avLst/>
          </a:prstGeom>
        </p:spPr>
        <p:txBody>
          <a:bodyPr lIns="91440" tIns="91440" bIns="91440" anchor="ctr"/>
          <a:lstStyle>
            <a:lvl1pPr algn="l">
              <a:defRPr sz="3999">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689088899"/>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DA9CA1-9B42-4012-AAB9-F6E7EBC695DB}"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18617314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648" y="-1"/>
            <a:ext cx="9143351" cy="5143864"/>
          </a:xfrm>
          <a:prstGeom prst="rect">
            <a:avLst/>
          </a:prstGeom>
        </p:spPr>
      </p:pic>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222764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deVideo - Dark Purpl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82740624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30281" t="11481" b="29687"/>
          <a:stretch/>
        </p:blipFill>
        <p:spPr>
          <a:xfrm flipH="1">
            <a:off x="-2" y="0"/>
            <a:ext cx="9144001" cy="5143500"/>
          </a:xfrm>
          <a:prstGeom prst="rect">
            <a:avLst/>
          </a:prstGeom>
        </p:spPr>
      </p:pic>
      <p:sp>
        <p:nvSpPr>
          <p:cNvPr id="5" name="Rectangle 4"/>
          <p:cNvSpPr/>
          <p:nvPr userDrawn="1"/>
        </p:nvSpPr>
        <p:spPr bwMode="auto">
          <a:xfrm>
            <a:off x="-2" y="0"/>
            <a:ext cx="9144001" cy="5143500"/>
          </a:xfrm>
          <a:prstGeom prst="rect">
            <a:avLst/>
          </a:prstGeom>
          <a:gradFill flip="none" rotWithShape="1">
            <a:gsLst>
              <a:gs pos="21000">
                <a:schemeClr val="bg1">
                  <a:alpha val="70000"/>
                </a:schemeClr>
              </a:gs>
              <a:gs pos="60000">
                <a:schemeClr val="bg1">
                  <a:alpha val="18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400185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16000" t="33486" r="16797" b="9861"/>
          <a:stretch/>
        </p:blipFill>
        <p:spPr>
          <a:xfrm>
            <a:off x="0" y="-1"/>
            <a:ext cx="9144000" cy="5143501"/>
          </a:xfrm>
          <a:prstGeom prst="rect">
            <a:avLst/>
          </a:prstGeom>
        </p:spPr>
      </p:pic>
      <p:sp>
        <p:nvSpPr>
          <p:cNvPr id="5" name="Rectangle 4"/>
          <p:cNvSpPr/>
          <p:nvPr userDrawn="1"/>
        </p:nvSpPr>
        <p:spPr bwMode="auto">
          <a:xfrm>
            <a:off x="-1" y="0"/>
            <a:ext cx="9144001" cy="5143500"/>
          </a:xfrm>
          <a:prstGeom prst="rect">
            <a:avLst/>
          </a:prstGeom>
          <a:gradFill flip="none" rotWithShape="1">
            <a:gsLst>
              <a:gs pos="21000">
                <a:schemeClr val="bg1">
                  <a:alpha val="70000"/>
                </a:schemeClr>
              </a:gs>
              <a:gs pos="60000">
                <a:schemeClr val="bg1">
                  <a:alpha val="18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97208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l="1211" b="16597"/>
          <a:stretch/>
        </p:blipFill>
        <p:spPr>
          <a:xfrm>
            <a:off x="0" y="-2471"/>
            <a:ext cx="9144000" cy="5145972"/>
          </a:xfrm>
          <a:prstGeom prst="rect">
            <a:avLst/>
          </a:prstGeom>
        </p:spPr>
      </p:pic>
      <p:sp>
        <p:nvSpPr>
          <p:cNvPr id="15" name="Rectangle 14"/>
          <p:cNvSpPr/>
          <p:nvPr userDrawn="1"/>
        </p:nvSpPr>
        <p:spPr bwMode="auto">
          <a:xfrm>
            <a:off x="1" y="0"/>
            <a:ext cx="9144001" cy="5143500"/>
          </a:xfrm>
          <a:prstGeom prst="rect">
            <a:avLst/>
          </a:prstGeom>
          <a:gradFill flip="none" rotWithShape="1">
            <a:gsLst>
              <a:gs pos="21000">
                <a:schemeClr val="bg1">
                  <a:alpha val="70000"/>
                </a:schemeClr>
              </a:gs>
              <a:gs pos="60000">
                <a:schemeClr val="bg1">
                  <a:alpha val="18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14038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4_Title Slide Photo_Op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b="15672"/>
          <a:stretch/>
        </p:blipFill>
        <p:spPr>
          <a:xfrm>
            <a:off x="0" y="0"/>
            <a:ext cx="9144000" cy="5143501"/>
          </a:xfrm>
          <a:prstGeom prst="rect">
            <a:avLst/>
          </a:prstGeom>
        </p:spPr>
      </p:pic>
      <p:sp>
        <p:nvSpPr>
          <p:cNvPr id="15" name="Rectangle 14"/>
          <p:cNvSpPr/>
          <p:nvPr userDrawn="1"/>
        </p:nvSpPr>
        <p:spPr bwMode="auto">
          <a:xfrm>
            <a:off x="-1" y="0"/>
            <a:ext cx="9144001" cy="5143500"/>
          </a:xfrm>
          <a:prstGeom prst="rect">
            <a:avLst/>
          </a:prstGeom>
          <a:gradFill flip="none" rotWithShape="1">
            <a:gsLst>
              <a:gs pos="21000">
                <a:schemeClr val="bg1">
                  <a:alpha val="70000"/>
                </a:schemeClr>
              </a:gs>
              <a:gs pos="60000">
                <a:schemeClr val="bg1">
                  <a:alpha val="18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75071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5_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t="5513" b="10159"/>
          <a:stretch/>
        </p:blipFill>
        <p:spPr>
          <a:xfrm>
            <a:off x="-2" y="0"/>
            <a:ext cx="9144001" cy="5143500"/>
          </a:xfrm>
          <a:prstGeom prst="rect">
            <a:avLst/>
          </a:prstGeom>
        </p:spPr>
      </p:pic>
      <p:sp>
        <p:nvSpPr>
          <p:cNvPr id="15" name="Rectangle 14"/>
          <p:cNvSpPr/>
          <p:nvPr userDrawn="1"/>
        </p:nvSpPr>
        <p:spPr bwMode="auto">
          <a:xfrm>
            <a:off x="-1" y="0"/>
            <a:ext cx="9144001" cy="5143500"/>
          </a:xfrm>
          <a:prstGeom prst="rect">
            <a:avLst/>
          </a:prstGeom>
          <a:gradFill flip="none" rotWithShape="1">
            <a:gsLst>
              <a:gs pos="21000">
                <a:schemeClr val="bg1">
                  <a:alpha val="70000"/>
                </a:schemeClr>
              </a:gs>
              <a:gs pos="60000">
                <a:schemeClr val="bg1">
                  <a:alpha val="18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42113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977" y="1556880"/>
            <a:ext cx="6050820" cy="1344828"/>
          </a:xfrm>
          <a:noFill/>
        </p:spPr>
        <p:txBody>
          <a:bodyPr lIns="146304" tIns="91440" rIns="146304" bIns="91440" anchor="t" anchorCtr="0"/>
          <a:lstStyle>
            <a:lvl1pPr>
              <a:defRPr sz="3971" spc="-74" baseline="0">
                <a:gradFill>
                  <a:gsLst>
                    <a:gs pos="3333">
                      <a:schemeClr val="tx2"/>
                    </a:gs>
                    <a:gs pos="39000">
                      <a:schemeClr val="tx2"/>
                    </a:gs>
                  </a:gsLst>
                  <a:lin ang="5400000" scaled="0"/>
                </a:gradFill>
              </a:defRPr>
            </a:lvl1pPr>
          </a:lstStyle>
          <a:p>
            <a:r>
              <a:rPr lang="en-US"/>
              <a:t>Presentation title</a:t>
            </a:r>
          </a:p>
        </p:txBody>
      </p:sp>
      <p:grpSp>
        <p:nvGrpSpPr>
          <p:cNvPr id="8" name="Group 7"/>
          <p:cNvGrpSpPr>
            <a:grpSpLocks noChangeAspect="1"/>
          </p:cNvGrpSpPr>
          <p:nvPr userDrawn="1"/>
        </p:nvGrpSpPr>
        <p:grpSpPr bwMode="gray">
          <a:xfrm>
            <a:off x="347642" y="4525500"/>
            <a:ext cx="1236270" cy="265450"/>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53831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1502226"/>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187177"/>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2271289"/>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526152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deVideo - Whit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accent1"/>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884952112"/>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497589"/>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497589"/>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721380"/>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497589"/>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497589"/>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4513639"/>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219955"/>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536913"/>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454573"/>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5021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8478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6198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95558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5115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1" y="4480846"/>
            <a:ext cx="9157814" cy="6626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7334604" y="4626532"/>
            <a:ext cx="1659924" cy="326186"/>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034" y="4518019"/>
            <a:ext cx="1463024" cy="538164"/>
          </a:xfrm>
          <a:prstGeom prst="rect">
            <a:avLst/>
          </a:prstGeom>
        </p:spPr>
      </p:pic>
      <p:sp>
        <p:nvSpPr>
          <p:cNvPr id="2" name="TextBox 1"/>
          <p:cNvSpPr txBox="1"/>
          <p:nvPr userDrawn="1"/>
        </p:nvSpPr>
        <p:spPr>
          <a:xfrm>
            <a:off x="-1415143" y="2485571"/>
            <a:ext cx="184666" cy="369332"/>
          </a:xfrm>
          <a:prstGeom prst="rect">
            <a:avLst/>
          </a:prstGeom>
          <a:noFill/>
        </p:spPr>
        <p:txBody>
          <a:bodyPr wrap="none" rtlCol="0">
            <a:spAutoFit/>
          </a:bodyPr>
          <a:lstStyle/>
          <a:p>
            <a:r>
              <a:rPr lang="en-US" dirty="0"/>
              <a:t> </a:t>
            </a:r>
          </a:p>
        </p:txBody>
      </p:sp>
      <p:sp>
        <p:nvSpPr>
          <p:cNvPr id="18" name="Rectangle 17"/>
          <p:cNvSpPr/>
          <p:nvPr userDrawn="1"/>
        </p:nvSpPr>
        <p:spPr bwMode="auto">
          <a:xfrm>
            <a:off x="1" y="0"/>
            <a:ext cx="9157814" cy="4571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a:blip r:embed="rId4"/>
          <a:stretch>
            <a:fillRect/>
          </a:stretch>
        </p:blipFill>
        <p:spPr>
          <a:xfrm>
            <a:off x="8373033" y="132886"/>
            <a:ext cx="621495" cy="819613"/>
          </a:xfrm>
          <a:prstGeom prst="rect">
            <a:avLst/>
          </a:prstGeom>
        </p:spPr>
      </p:pic>
      <p:sp>
        <p:nvSpPr>
          <p:cNvPr id="21" name="Title 2"/>
          <p:cNvSpPr>
            <a:spLocks noGrp="1"/>
          </p:cNvSpPr>
          <p:nvPr>
            <p:ph type="title"/>
          </p:nvPr>
        </p:nvSpPr>
        <p:spPr>
          <a:xfrm>
            <a:off x="274638" y="295277"/>
            <a:ext cx="7314691" cy="917575"/>
          </a:xfrm>
        </p:spPr>
        <p:txBody>
          <a:bodyPr>
            <a:normAutofit/>
          </a:bodyPr>
          <a:lstStyle>
            <a:lvl1pPr algn="l">
              <a:defRPr sz="3600">
                <a:solidFill>
                  <a:srgbClr val="5C2D91"/>
                </a:solidFill>
              </a:defRPr>
            </a:lvl1pPr>
          </a:lstStyle>
          <a:p>
            <a:r>
              <a:rPr lang="en-GB" dirty="0"/>
              <a:t>Click to edit Master title style</a:t>
            </a:r>
            <a:endParaRPr lang="en-US" dirty="0"/>
          </a:p>
        </p:txBody>
      </p:sp>
      <p:sp>
        <p:nvSpPr>
          <p:cNvPr id="12" name="Text Placeholder 3"/>
          <p:cNvSpPr>
            <a:spLocks noGrp="1"/>
          </p:cNvSpPr>
          <p:nvPr>
            <p:ph type="body" sz="quarter" idx="10"/>
          </p:nvPr>
        </p:nvSpPr>
        <p:spPr>
          <a:xfrm>
            <a:off x="274638" y="1212849"/>
            <a:ext cx="4206240" cy="2012858"/>
          </a:xfrm>
        </p:spPr>
        <p:txBody>
          <a:bodyPr wrap="square">
            <a:spAutoFit/>
          </a:bodyPr>
          <a:lstStyle>
            <a:lvl1pPr marL="0" indent="0">
              <a:spcBef>
                <a:spcPts val="918"/>
              </a:spcBef>
              <a:buClr>
                <a:schemeClr val="tx1"/>
              </a:buClr>
              <a:buFont typeface="Wingdings" pitchFamily="2" charset="2"/>
              <a:buNone/>
              <a:defRPr sz="2400">
                <a:solidFill>
                  <a:srgbClr val="5C2D91"/>
                </a:solidFill>
              </a:defRPr>
            </a:lvl1pPr>
            <a:lvl2pPr marL="0" indent="0">
              <a:buNone/>
              <a:defRPr sz="1600"/>
            </a:lvl2pPr>
            <a:lvl3pPr marL="173808" indent="0">
              <a:buNone/>
              <a:tabLst/>
              <a:defRPr sz="1600"/>
            </a:lvl3pPr>
            <a:lvl4pPr marL="345235" indent="0">
              <a:buNone/>
              <a:defRPr sz="1600"/>
            </a:lvl4pPr>
            <a:lvl5pPr marL="514281" indent="0">
              <a:buNone/>
              <a:tabLst/>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Text Placeholder 3"/>
          <p:cNvSpPr>
            <a:spLocks noGrp="1"/>
          </p:cNvSpPr>
          <p:nvPr>
            <p:ph type="body" sz="quarter" idx="11"/>
          </p:nvPr>
        </p:nvSpPr>
        <p:spPr>
          <a:xfrm>
            <a:off x="4499992" y="1212849"/>
            <a:ext cx="4206240" cy="2012858"/>
          </a:xfrm>
        </p:spPr>
        <p:txBody>
          <a:bodyPr wrap="square">
            <a:spAutoFit/>
          </a:bodyPr>
          <a:lstStyle>
            <a:lvl1pPr marL="0" indent="0">
              <a:spcBef>
                <a:spcPts val="918"/>
              </a:spcBef>
              <a:buClr>
                <a:schemeClr val="tx1"/>
              </a:buClr>
              <a:buFont typeface="Wingdings" pitchFamily="2" charset="2"/>
              <a:buNone/>
              <a:defRPr sz="2400">
                <a:solidFill>
                  <a:srgbClr val="5C2D91"/>
                </a:solidFill>
              </a:defRPr>
            </a:lvl1pPr>
            <a:lvl2pPr marL="0" indent="0">
              <a:buNone/>
              <a:defRPr sz="1600"/>
            </a:lvl2pPr>
            <a:lvl3pPr marL="173808" indent="0">
              <a:buNone/>
              <a:tabLst/>
              <a:defRPr sz="1600"/>
            </a:lvl3pPr>
            <a:lvl4pPr marL="345235" indent="0">
              <a:buNone/>
              <a:defRPr sz="1600"/>
            </a:lvl4pPr>
            <a:lvl5pPr marL="514281" indent="0">
              <a:buNone/>
              <a:tabLst/>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5139225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3062058614"/>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18484"/>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80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933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767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1_Two Column Bullet text 1st level colo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770">
                      <a:schemeClr val="bg1"/>
                    </a:gs>
                    <a:gs pos="24000">
                      <a:schemeClr val="bg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770">
                      <a:schemeClr val="bg1"/>
                    </a:gs>
                    <a:gs pos="24000">
                      <a:schemeClr val="bg1"/>
                    </a:gs>
                  </a:gsLst>
                  <a:lin ang="5400000" scaled="0"/>
                </a:gradFill>
              </a:defRPr>
            </a:lvl1pPr>
            <a:lvl2pPr marL="390566" indent="-171468">
              <a:defRPr sz="1765">
                <a:gradFill>
                  <a:gsLst>
                    <a:gs pos="1770">
                      <a:schemeClr val="bg1"/>
                    </a:gs>
                    <a:gs pos="24000">
                      <a:schemeClr val="bg1"/>
                    </a:gs>
                  </a:gsLst>
                  <a:lin ang="5400000" scaled="0"/>
                </a:gradFill>
              </a:defRPr>
            </a:lvl2pPr>
            <a:lvl3pPr marL="514405" indent="-123838">
              <a:tabLst/>
              <a:defRPr sz="1471">
                <a:gradFill>
                  <a:gsLst>
                    <a:gs pos="1770">
                      <a:schemeClr val="bg1"/>
                    </a:gs>
                    <a:gs pos="24000">
                      <a:schemeClr val="bg1"/>
                    </a:gs>
                  </a:gsLst>
                  <a:lin ang="5400000" scaled="0"/>
                </a:gradFill>
              </a:defRPr>
            </a:lvl3pPr>
            <a:lvl4pPr marL="647768" indent="-133364">
              <a:defRPr>
                <a:gradFill>
                  <a:gsLst>
                    <a:gs pos="1770">
                      <a:schemeClr val="bg1"/>
                    </a:gs>
                    <a:gs pos="24000">
                      <a:schemeClr val="bg1"/>
                    </a:gs>
                  </a:gsLst>
                  <a:lin ang="5400000" scaled="0"/>
                </a:gradFill>
              </a:defRPr>
            </a:lvl4pPr>
            <a:lvl5pPr marL="771607" indent="-123838">
              <a:tabLst/>
              <a:defRPr>
                <a:gradFill>
                  <a:gsLst>
                    <a:gs pos="1770">
                      <a:schemeClr val="bg1"/>
                    </a:gs>
                    <a:gs pos="24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770">
                      <a:schemeClr val="bg1"/>
                    </a:gs>
                    <a:gs pos="24000">
                      <a:schemeClr val="bg1"/>
                    </a:gs>
                  </a:gsLst>
                  <a:lin ang="5400000" scaled="0"/>
                </a:gradFill>
              </a:defRPr>
            </a:lvl1pPr>
            <a:lvl2pPr marL="390566" indent="-171468">
              <a:defRPr sz="1765">
                <a:gradFill>
                  <a:gsLst>
                    <a:gs pos="1770">
                      <a:schemeClr val="bg1"/>
                    </a:gs>
                    <a:gs pos="24000">
                      <a:schemeClr val="bg1"/>
                    </a:gs>
                  </a:gsLst>
                  <a:lin ang="5400000" scaled="0"/>
                </a:gradFill>
              </a:defRPr>
            </a:lvl2pPr>
            <a:lvl3pPr marL="514405" indent="-123838">
              <a:tabLst/>
              <a:defRPr sz="1471">
                <a:gradFill>
                  <a:gsLst>
                    <a:gs pos="1770">
                      <a:schemeClr val="bg1"/>
                    </a:gs>
                    <a:gs pos="24000">
                      <a:schemeClr val="bg1"/>
                    </a:gs>
                  </a:gsLst>
                  <a:lin ang="5400000" scaled="0"/>
                </a:gradFill>
              </a:defRPr>
            </a:lvl3pPr>
            <a:lvl4pPr marL="647768" indent="-133364">
              <a:defRPr>
                <a:gradFill>
                  <a:gsLst>
                    <a:gs pos="1770">
                      <a:schemeClr val="bg1"/>
                    </a:gs>
                    <a:gs pos="24000">
                      <a:schemeClr val="bg1"/>
                    </a:gs>
                  </a:gsLst>
                  <a:lin ang="5400000" scaled="0"/>
                </a:gradFill>
              </a:defRPr>
            </a:lvl4pPr>
            <a:lvl5pPr marL="771607" indent="-123838">
              <a:tabLst/>
              <a:defRPr>
                <a:gradFill>
                  <a:gsLst>
                    <a:gs pos="1770">
                      <a:schemeClr val="bg1"/>
                    </a:gs>
                    <a:gs pos="24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141507"/>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6478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7544"/>
            <a:ext cx="8717498"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39"/>
            <a:ext cx="2417896" cy="518021"/>
          </a:xfrm>
          <a:prstGeom prst="rect">
            <a:avLst/>
          </a:prstGeom>
        </p:spPr>
      </p:pic>
    </p:spTree>
    <p:extLst>
      <p:ext uri="{BB962C8B-B14F-4D97-AF65-F5344CB8AC3E}">
        <p14:creationId xmlns:p14="http://schemas.microsoft.com/office/powerpoint/2010/main" val="287949094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2908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1770">
                      <a:schemeClr val="bg1"/>
                    </a:gs>
                    <a:gs pos="24000">
                      <a:schemeClr val="bg1"/>
                    </a:gs>
                  </a:gsLst>
                  <a:lin ang="5400000" scaled="0"/>
                </a:gradFill>
                <a:cs typeface="Segoe UI" pitchFamily="34" charset="0"/>
              </a:rPr>
              <a:t>©</a:t>
            </a:r>
            <a:r>
              <a:rPr lang="en-US" sz="515" baseline="0" dirty="0">
                <a:gradFill>
                  <a:gsLst>
                    <a:gs pos="1770">
                      <a:schemeClr val="bg1"/>
                    </a:gs>
                    <a:gs pos="24000">
                      <a:schemeClr val="bg1"/>
                    </a:gs>
                  </a:gsLst>
                  <a:lin ang="5400000" scaled="0"/>
                </a:gradFill>
                <a:cs typeface="Segoe UI" pitchFamily="34" charset="0"/>
              </a:rPr>
              <a:t> </a:t>
            </a:r>
            <a:r>
              <a:rPr lang="en-US" sz="515" dirty="0">
                <a:gradFill>
                  <a:gsLst>
                    <a:gs pos="1770">
                      <a:schemeClr val="bg1"/>
                    </a:gs>
                    <a:gs pos="24000">
                      <a:schemeClr val="bg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1674307495"/>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lide_Option 1_Photo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1563140"/>
            <a:ext cx="4707398" cy="1344828"/>
          </a:xfrm>
          <a:noFill/>
        </p:spPr>
        <p:txBody>
          <a:bodyPr lIns="146304" tIns="91440" rIns="146304" bIns="91440" anchor="t" anchorCtr="0"/>
          <a:lstStyle>
            <a:lvl1pPr>
              <a:defRPr sz="3970" spc="-74" baseline="0">
                <a:gradFill>
                  <a:gsLst>
                    <a:gs pos="4040">
                      <a:srgbClr val="525252"/>
                    </a:gs>
                    <a:gs pos="17000">
                      <a:srgbClr val="52525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4"/>
            <a:ext cx="4707398" cy="1342493"/>
          </a:xfrm>
        </p:spPr>
        <p:txBody>
          <a:bodyPr tIns="109728" bIns="109728">
            <a:noAutofit/>
          </a:bodyPr>
          <a:lstStyle>
            <a:lvl1pPr marL="0" indent="0">
              <a:spcBef>
                <a:spcPts val="0"/>
              </a:spcBef>
              <a:buNone/>
              <a:defRPr sz="2352">
                <a:gradFill>
                  <a:gsLst>
                    <a:gs pos="4040">
                      <a:srgbClr val="525252"/>
                    </a:gs>
                    <a:gs pos="17000">
                      <a:srgbClr val="525252"/>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568" y="352809"/>
            <a:ext cx="921142" cy="197953"/>
          </a:xfrm>
          <a:prstGeom prst="rect">
            <a:avLst/>
          </a:prstGeom>
        </p:spPr>
      </p:pic>
      <p:pic>
        <p:nvPicPr>
          <p:cNvPr id="6" name="Picture 2" descr="http://umad.com/img/2015/8/light-gradient-wallpaper-414-463-hd-wallpapers.jpg"/>
          <p:cNvPicPr>
            <a:picLocks noChangeAspect="1" noChangeArrowheads="1"/>
          </p:cNvPicPr>
          <p:nvPr userDrawn="1"/>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43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378686103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_Option 2_Photo 2">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1563140"/>
            <a:ext cx="4707398" cy="1344828"/>
          </a:xfrm>
          <a:noFill/>
        </p:spPr>
        <p:txBody>
          <a:bodyPr lIns="146304" tIns="91440" rIns="146304" bIns="91440" anchor="t" anchorCtr="0"/>
          <a:lstStyle>
            <a:lvl1pPr>
              <a:defRPr sz="3970" spc="-74" baseline="0">
                <a:gradFill>
                  <a:gsLst>
                    <a:gs pos="4040">
                      <a:srgbClr val="525252"/>
                    </a:gs>
                    <a:gs pos="17000">
                      <a:srgbClr val="52525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4"/>
            <a:ext cx="4707398" cy="1342493"/>
          </a:xfrm>
        </p:spPr>
        <p:txBody>
          <a:bodyPr tIns="109728" bIns="109728">
            <a:noAutofit/>
          </a:bodyPr>
          <a:lstStyle>
            <a:lvl1pPr marL="0" indent="0">
              <a:spcBef>
                <a:spcPts val="0"/>
              </a:spcBef>
              <a:buNone/>
              <a:defRPr sz="2352">
                <a:gradFill>
                  <a:gsLst>
                    <a:gs pos="4040">
                      <a:srgbClr val="525252"/>
                    </a:gs>
                    <a:gs pos="17000">
                      <a:srgbClr val="525252"/>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160" y="4592998"/>
            <a:ext cx="921142" cy="197953"/>
          </a:xfrm>
          <a:prstGeom prst="rect">
            <a:avLst/>
          </a:prstGeom>
        </p:spPr>
      </p:pic>
      <p:pic>
        <p:nvPicPr>
          <p:cNvPr id="11" name="Picture 10"/>
          <p:cNvPicPr>
            <a:picLocks noChangeAspect="1"/>
          </p:cNvPicPr>
          <p:nvPr userDrawn="1"/>
        </p:nvPicPr>
        <p:blipFill>
          <a:blip r:embed="rId3"/>
          <a:stretch>
            <a:fillRect/>
          </a:stretch>
        </p:blipFill>
        <p:spPr>
          <a:xfrm>
            <a:off x="7519230" y="4671416"/>
            <a:ext cx="1288611" cy="119534"/>
          </a:xfrm>
          <a:prstGeom prst="rect">
            <a:avLst/>
          </a:prstGeom>
        </p:spPr>
      </p:pic>
      <p:pic>
        <p:nvPicPr>
          <p:cNvPr id="2" name="Picture 1"/>
          <p:cNvPicPr>
            <a:picLocks noChangeAspect="1"/>
          </p:cNvPicPr>
          <p:nvPr userDrawn="1"/>
        </p:nvPicPr>
        <p:blipFill>
          <a:blip r:embed="rId4"/>
          <a:stretch>
            <a:fillRect/>
          </a:stretch>
        </p:blipFill>
        <p:spPr>
          <a:xfrm>
            <a:off x="763" y="1223"/>
            <a:ext cx="9142474" cy="5141055"/>
          </a:xfrm>
          <a:prstGeom prst="rect">
            <a:avLst/>
          </a:prstGeom>
        </p:spPr>
      </p:pic>
    </p:spTree>
    <p:extLst>
      <p:ext uri="{BB962C8B-B14F-4D97-AF65-F5344CB8AC3E}">
        <p14:creationId xmlns:p14="http://schemas.microsoft.com/office/powerpoint/2010/main" val="127065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White_Option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3" cy="1345996"/>
          </a:xfrm>
          <a:noFill/>
        </p:spPr>
        <p:txBody>
          <a:bodyPr lIns="146304" tIns="109728" rIns="146304" bIns="109728">
            <a:noAutofit/>
          </a:bodyPr>
          <a:lstStyle>
            <a:lvl1pPr marL="0" indent="0">
              <a:spcBef>
                <a:spcPts val="0"/>
              </a:spcBef>
              <a:buNone/>
              <a:defRPr sz="2352"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351077"/>
          </a:xfrm>
          <a:noFill/>
        </p:spPr>
        <p:txBody>
          <a:bodyPr lIns="146304" tIns="91440" rIns="146304" bIns="91440" anchor="t" anchorCtr="0"/>
          <a:lstStyle>
            <a:lvl1pPr>
              <a:defRPr sz="3970" spc="-74"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159" y="4592153"/>
            <a:ext cx="923959" cy="198558"/>
          </a:xfrm>
          <a:prstGeom prst="rect">
            <a:avLst/>
          </a:prstGeom>
        </p:spPr>
      </p:pic>
    </p:spTree>
    <p:extLst>
      <p:ext uri="{BB962C8B-B14F-4D97-AF65-F5344CB8AC3E}">
        <p14:creationId xmlns:p14="http://schemas.microsoft.com/office/powerpoint/2010/main" val="119653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White_Option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3" cy="1345996"/>
          </a:xfrm>
          <a:noFill/>
        </p:spPr>
        <p:txBody>
          <a:bodyPr lIns="146304" tIns="109728" rIns="146304" bIns="109728">
            <a:noAutofit/>
          </a:bodyPr>
          <a:lstStyle>
            <a:lvl1pPr marL="0" indent="0">
              <a:spcBef>
                <a:spcPts val="0"/>
              </a:spcBef>
              <a:buNone/>
              <a:defRPr sz="2352" spc="0" baseline="0">
                <a:solidFill>
                  <a:schemeClr val="accent5"/>
                </a:soli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351077"/>
          </a:xfrm>
          <a:noFill/>
        </p:spPr>
        <p:txBody>
          <a:bodyPr lIns="146304" tIns="91440" rIns="146304" bIns="91440" anchor="t" anchorCtr="0"/>
          <a:lstStyle>
            <a:lvl1pPr>
              <a:defRPr sz="3970" spc="-74" baseline="0">
                <a:solidFill>
                  <a:srgbClr val="0078D7"/>
                </a:soli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159" y="4592153"/>
            <a:ext cx="923959" cy="198558"/>
          </a:xfrm>
          <a:prstGeom prst="rect">
            <a:avLst/>
          </a:prstGeom>
        </p:spPr>
      </p:pic>
      <p:pic>
        <p:nvPicPr>
          <p:cNvPr id="8" name="Picture 7"/>
          <p:cNvPicPr>
            <a:picLocks noChangeAspect="1"/>
          </p:cNvPicPr>
          <p:nvPr userDrawn="1"/>
        </p:nvPicPr>
        <p:blipFill>
          <a:blip r:embed="rId3"/>
          <a:stretch>
            <a:fillRect/>
          </a:stretch>
        </p:blipFill>
        <p:spPr>
          <a:xfrm>
            <a:off x="338337" y="354163"/>
            <a:ext cx="1288611" cy="119534"/>
          </a:xfrm>
          <a:prstGeom prst="rect">
            <a:avLst/>
          </a:prstGeom>
        </p:spPr>
      </p:pic>
    </p:spTree>
    <p:extLst>
      <p:ext uri="{BB962C8B-B14F-4D97-AF65-F5344CB8AC3E}">
        <p14:creationId xmlns:p14="http://schemas.microsoft.com/office/powerpoint/2010/main" val="28261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5160107"/>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amp;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689998"/>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and Content accent 3 text_Whi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0799275"/>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3184290"/>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wo Column 2-color Non-bulleted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97398"/>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97398"/>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4186185"/>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wo Column Bullet text accent 3 color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506503"/>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03"/>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1083791"/>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Only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4141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2159042442"/>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ection Title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7722976"/>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703145"/>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80923"/>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Developer Code Layout_Whi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446752"/>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Closing logo slide_Whit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defTabSz="685381"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3504395324"/>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1675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Rectangle 7"/>
          <p:cNvSpPr>
            <a:spLocks/>
          </p:cNvSpPr>
          <p:nvPr userDrawn="1"/>
        </p:nvSpPr>
        <p:spPr>
          <a:xfrm>
            <a:off x="0" y="-164805"/>
            <a:ext cx="9144000" cy="1772065"/>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744" y="246573"/>
            <a:ext cx="826047" cy="1307909"/>
          </a:xfrm>
          <a:prstGeom prst="rect">
            <a:avLst/>
          </a:prstGeom>
        </p:spPr>
      </p:pic>
      <p:sp>
        <p:nvSpPr>
          <p:cNvPr id="14" name="Text Box 3"/>
          <p:cNvSpPr txBox="1">
            <a:spLocks noChangeArrowheads="1"/>
          </p:cNvSpPr>
          <p:nvPr userDrawn="1"/>
        </p:nvSpPr>
        <p:spPr bwMode="blackWhite">
          <a:xfrm>
            <a:off x="109980" y="4369028"/>
            <a:ext cx="4285446" cy="476885"/>
          </a:xfrm>
          <a:prstGeom prst="rect">
            <a:avLst/>
          </a:prstGeom>
          <a:noFill/>
          <a:ln w="12700">
            <a:noFill/>
            <a:miter lim="800000"/>
            <a:headEnd type="none" w="sm" len="sm"/>
            <a:tailEnd type="none" w="sm" len="sm"/>
          </a:ln>
          <a:effectLst/>
        </p:spPr>
        <p:txBody>
          <a:bodyPr vert="horz" wrap="square" lIns="91399" tIns="45700" rIns="91399" bIns="45700" numCol="1" anchor="t" anchorCtr="0" compatLnSpc="1">
            <a:prstTxWarp prst="textNoShape">
              <a:avLst/>
            </a:prstTxWarp>
            <a:spAutoFit/>
          </a:bodyPr>
          <a:lstStyle/>
          <a:p>
            <a:pPr algn="l">
              <a:spcAft>
                <a:spcPts val="500"/>
              </a:spcAft>
              <a:defRPr/>
            </a:pPr>
            <a:r>
              <a:rPr lang="en-US" sz="2499" dirty="0">
                <a:solidFill>
                  <a:schemeClr val="bg1"/>
                </a:solidFill>
                <a:latin typeface="Segoe UI Light" panose="020B0502040204020203" pitchFamily="34" charset="0"/>
                <a:cs typeface="Segoe UI Light" panose="020B0502040204020203" pitchFamily="34" charset="0"/>
              </a:rPr>
              <a:t>2016 MVP Global Summit</a:t>
            </a:r>
          </a:p>
        </p:txBody>
      </p:sp>
      <p:pic>
        <p:nvPicPr>
          <p:cNvPr id="15" name="Picture 14"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20979" y="4719628"/>
            <a:ext cx="1022096" cy="375920"/>
          </a:xfrm>
          <a:prstGeom prst="rect">
            <a:avLst/>
          </a:prstGeom>
          <a:solidFill>
            <a:schemeClr val="tx2"/>
          </a:solidFill>
        </p:spPr>
      </p:pic>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1" y="1607260"/>
            <a:ext cx="9155935" cy="2428712"/>
          </a:xfrm>
          <a:prstGeom prst="rect">
            <a:avLst/>
          </a:prstGeom>
        </p:spPr>
      </p:pic>
    </p:spTree>
    <p:extLst>
      <p:ext uri="{BB962C8B-B14F-4D97-AF65-F5344CB8AC3E}">
        <p14:creationId xmlns:p14="http://schemas.microsoft.com/office/powerpoint/2010/main" val="419108557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userDrawn="1">
  <p:cSld name="NDA Slide- Do Not Alter">
    <p:bg>
      <p:bgPr>
        <a:solidFill>
          <a:srgbClr val="0072C6"/>
        </a:solidFill>
        <a:effectLst/>
      </p:bgPr>
    </p:bg>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00764" y="2381325"/>
            <a:ext cx="2057400" cy="2057400"/>
          </a:xfrm>
          <a:prstGeom prst="rect">
            <a:avLst/>
          </a:prstGeom>
        </p:spPr>
      </p:pic>
      <p:pic>
        <p:nvPicPr>
          <p:cNvPr id="82" name="Picture 8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0913" y="2381325"/>
            <a:ext cx="2057400" cy="2057400"/>
          </a:xfrm>
          <a:prstGeom prst="rect">
            <a:avLst/>
          </a:prstGeom>
        </p:spPr>
      </p:pic>
      <p:pic>
        <p:nvPicPr>
          <p:cNvPr id="83" name="Picture 8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85838" y="2381325"/>
            <a:ext cx="2057400" cy="2057400"/>
          </a:xfrm>
          <a:prstGeom prst="rect">
            <a:avLst/>
          </a:prstGeom>
        </p:spPr>
      </p:pic>
      <p:pic>
        <p:nvPicPr>
          <p:cNvPr id="28" name="Picture 2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689" y="2381325"/>
            <a:ext cx="2057400" cy="2057400"/>
          </a:xfrm>
          <a:prstGeom prst="rect">
            <a:avLst/>
          </a:prstGeom>
        </p:spPr>
      </p:pic>
      <p:sp>
        <p:nvSpPr>
          <p:cNvPr id="13" name="Title 1"/>
          <p:cNvSpPr>
            <a:spLocks noGrp="1" noChangeAspect="1"/>
          </p:cNvSpPr>
          <p:nvPr>
            <p:ph type="title"/>
          </p:nvPr>
        </p:nvSpPr>
        <p:spPr>
          <a:xfrm>
            <a:off x="104267" y="-1"/>
            <a:ext cx="8219228" cy="908920"/>
          </a:xfrm>
          <a:prstGeom prst="rect">
            <a:avLst/>
          </a:prstGeom>
        </p:spPr>
        <p:txBody>
          <a:bodyPr lIns="91440" tIns="91440" bIns="91440" anchor="ctr"/>
          <a:lstStyle>
            <a:lvl1pPr algn="l">
              <a:defRPr sz="3999">
                <a:solidFill>
                  <a:srgbClr val="FFFFFF"/>
                </a:solidFill>
                <a:latin typeface="Segoe UI Light"/>
                <a:cs typeface="Segoe UI Light"/>
              </a:defRPr>
            </a:lvl1pPr>
          </a:lstStyle>
          <a:p>
            <a:r>
              <a:rPr lang="en-US" dirty="0"/>
              <a:t>Click to edit Master title style</a:t>
            </a:r>
          </a:p>
        </p:txBody>
      </p:sp>
      <p:pic>
        <p:nvPicPr>
          <p:cNvPr id="17" name="Picture 1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532027" y="135070"/>
            <a:ext cx="403440" cy="638781"/>
          </a:xfrm>
          <a:prstGeom prst="rect">
            <a:avLst/>
          </a:prstGeom>
        </p:spPr>
      </p:pic>
      <p:sp>
        <p:nvSpPr>
          <p:cNvPr id="16" name="TextBox 15"/>
          <p:cNvSpPr txBox="1"/>
          <p:nvPr userDrawn="1"/>
        </p:nvSpPr>
        <p:spPr>
          <a:xfrm>
            <a:off x="198583" y="4846033"/>
            <a:ext cx="1263650"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pic>
        <p:nvPicPr>
          <p:cNvPr id="22" name="Picture 21" descr="MSFT_logo_rgb_C-Wht.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020979" y="4719628"/>
            <a:ext cx="1022096" cy="375920"/>
          </a:xfrm>
          <a:prstGeom prst="rect">
            <a:avLst/>
          </a:prstGeom>
          <a:noFill/>
        </p:spPr>
      </p:pic>
    </p:spTree>
    <p:extLst>
      <p:ext uri="{BB962C8B-B14F-4D97-AF65-F5344CB8AC3E}">
        <p14:creationId xmlns:p14="http://schemas.microsoft.com/office/powerpoint/2010/main" val="153212168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3" cy="1345996"/>
          </a:xfrm>
          <a:noFill/>
        </p:spPr>
        <p:txBody>
          <a:bodyPr lIns="146304" tIns="109728" rIns="146304" bIns="109728">
            <a:noAutofit/>
          </a:bodyPr>
          <a:lstStyle>
            <a:lvl1pPr marL="0" indent="0">
              <a:spcBef>
                <a:spcPts val="0"/>
              </a:spcBef>
              <a:buNone/>
              <a:defRPr sz="2352"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351077"/>
          </a:xfrm>
          <a:noFill/>
        </p:spPr>
        <p:txBody>
          <a:bodyPr lIns="146304" tIns="91440" rIns="146304" bIns="91440" anchor="t" anchorCtr="0"/>
          <a:lstStyle>
            <a:lvl1pPr>
              <a:defRPr sz="3970" spc="-74"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394" y="4530884"/>
            <a:ext cx="1210174" cy="260066"/>
          </a:xfrm>
          <a:prstGeom prst="rect">
            <a:avLst/>
          </a:prstGeom>
        </p:spPr>
      </p:pic>
    </p:spTree>
    <p:extLst>
      <p:ext uri="{BB962C8B-B14F-4D97-AF65-F5344CB8AC3E}">
        <p14:creationId xmlns:p14="http://schemas.microsoft.com/office/powerpoint/2010/main" val="1213011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8577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Light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160387938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6796120"/>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199782"/>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363946"/>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868437"/>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7272"/>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389210"/>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2496175"/>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287099"/>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9"/>
            <a:ext cx="7395505" cy="1345411"/>
          </a:xfrm>
          <a:noFill/>
        </p:spPr>
        <p:txBody>
          <a:bodyPr lIns="182880" tIns="146304" rIns="182880" bIns="146304">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874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2384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Purpl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301759517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4513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1701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678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697015"/>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56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525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084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1660481"/>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defTabSz="685381" eaLnBrk="0" hangingPunct="0"/>
            <a:r>
              <a:rPr lang="en-US" sz="515" dirty="0">
                <a:gradFill>
                  <a:gsLst>
                    <a:gs pos="0">
                      <a:schemeClr val="tx1"/>
                    </a:gs>
                    <a:gs pos="100000">
                      <a:schemeClr val="tx1"/>
                    </a:gs>
                  </a:gsLst>
                  <a:lin ang="5400000" scaled="0"/>
                </a:gradFill>
                <a:cs typeface="Segoe UI" pitchFamily="34" charset="0"/>
              </a:rPr>
              <a:t>©</a:t>
            </a:r>
            <a:r>
              <a:rPr lang="en-US" sz="515" baseline="0" dirty="0">
                <a:gradFill>
                  <a:gsLst>
                    <a:gs pos="0">
                      <a:schemeClr val="tx1"/>
                    </a:gs>
                    <a:gs pos="100000">
                      <a:schemeClr val="tx1"/>
                    </a:gs>
                  </a:gsLst>
                  <a:lin ang="5400000" scaled="0"/>
                </a:gradFill>
                <a:cs typeface="Segoe UI" pitchFamily="34" charset="0"/>
              </a:rPr>
              <a:t> Copyright</a:t>
            </a:r>
            <a:r>
              <a:rPr lang="en-US" sz="515"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2881484047"/>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9622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Whit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335657599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238810" y="2885365"/>
            <a:ext cx="7709014" cy="1329393"/>
          </a:xfrm>
          <a:noFill/>
        </p:spPr>
        <p:txBody>
          <a:bodyPr vert="horz" wrap="square" lIns="146304" tIns="91440" rIns="146304" bIns="0" rtlCol="0" anchor="b" anchorCtr="0">
            <a:noAutofit/>
          </a:bodyPr>
          <a:lstStyle>
            <a:lvl1pPr>
              <a:defRPr lang="en-US" sz="4852" cap="all" spc="-74" baseline="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1787621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0932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352426" y="4771996"/>
            <a:ext cx="1314450" cy="246221"/>
          </a:xfrm>
          <a:prstGeom prst="rect">
            <a:avLst/>
          </a:prstGeom>
          <a:noFill/>
        </p:spPr>
        <p:txBody>
          <a:bodyPr wrap="square" rtlCol="0">
            <a:spAutoFit/>
          </a:bodyPr>
          <a:lstStyle/>
          <a:p>
            <a:r>
              <a:rPr lang="en-US" sz="1000" b="1" dirty="0">
                <a:solidFill>
                  <a:schemeClr val="accent2"/>
                </a:solidFill>
              </a:rPr>
              <a:t>@galiyawarrier</a:t>
            </a:r>
            <a:endParaRPr lang="uk-UA" sz="800" b="1" dirty="0">
              <a:solidFill>
                <a:schemeClr val="accent2"/>
              </a:solidFill>
            </a:endParaRPr>
          </a:p>
        </p:txBody>
      </p:sp>
      <p:cxnSp>
        <p:nvCxnSpPr>
          <p:cNvPr id="5" name="Straight Connector 4"/>
          <p:cNvCxnSpPr>
            <a:cxnSpLocks/>
          </p:cNvCxnSpPr>
          <p:nvPr userDrawn="1"/>
        </p:nvCxnSpPr>
        <p:spPr>
          <a:xfrm>
            <a:off x="352425" y="4739199"/>
            <a:ext cx="0" cy="28739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pic>
        <p:nvPicPr>
          <p:cNvPr id="3" name="Picture 2"/>
          <p:cNvPicPr>
            <a:picLocks noChangeAspect="1"/>
          </p:cNvPicPr>
          <p:nvPr userDrawn="1"/>
        </p:nvPicPr>
        <p:blipFill>
          <a:blip r:embed="rId2"/>
          <a:stretch>
            <a:fillRect/>
          </a:stretch>
        </p:blipFill>
        <p:spPr>
          <a:xfrm>
            <a:off x="428788" y="4684657"/>
            <a:ext cx="1323812" cy="434328"/>
          </a:xfrm>
          <a:prstGeom prst="rect">
            <a:avLst/>
          </a:prstGeom>
        </p:spPr>
      </p:pic>
    </p:spTree>
    <p:extLst>
      <p:ext uri="{BB962C8B-B14F-4D97-AF65-F5344CB8AC3E}">
        <p14:creationId xmlns:p14="http://schemas.microsoft.com/office/powerpoint/2010/main" val="364552411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TITLE and LOGO">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244916104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1"/>
            <a:ext cx="9144000" cy="257175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uk-UA" sz="1400">
              <a:solidFill>
                <a:schemeClr val="tx1"/>
              </a:solidFill>
            </a:endParaRPr>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72925476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userDrawn="1">
  <p:cSld name="DARK MIDDLE">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Rectangle 9"/>
          <p:cNvSpPr/>
          <p:nvPr userDrawn="1"/>
        </p:nvSpPr>
        <p:spPr>
          <a:xfrm>
            <a:off x="0" y="1200150"/>
            <a:ext cx="9144000" cy="27432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uk-UA" sz="1400">
              <a:solidFill>
                <a:schemeClr val="tx1"/>
              </a:solidFill>
            </a:endParaRPr>
          </a:p>
        </p:txBody>
      </p:sp>
    </p:spTree>
    <p:extLst>
      <p:ext uri="{BB962C8B-B14F-4D97-AF65-F5344CB8AC3E}">
        <p14:creationId xmlns:p14="http://schemas.microsoft.com/office/powerpoint/2010/main" val="223949424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userDrawn="1">
  <p:cSld name="DARK BOTTOM SLIDE">
    <p:spTree>
      <p:nvGrpSpPr>
        <p:cNvPr id="1" name=""/>
        <p:cNvGrpSpPr/>
        <p:nvPr/>
      </p:nvGrpSpPr>
      <p:grpSpPr>
        <a:xfrm>
          <a:off x="0" y="0"/>
          <a:ext cx="0" cy="0"/>
          <a:chOff x="0" y="0"/>
          <a:chExt cx="0" cy="0"/>
        </a:xfrm>
      </p:grpSpPr>
      <p:sp>
        <p:nvSpPr>
          <p:cNvPr id="3" name="Rectangle 2"/>
          <p:cNvSpPr/>
          <p:nvPr userDrawn="1"/>
        </p:nvSpPr>
        <p:spPr>
          <a:xfrm>
            <a:off x="0" y="2571750"/>
            <a:ext cx="9144000" cy="257175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uk-UA" sz="1400">
              <a:solidFill>
                <a:schemeClr val="tx1"/>
              </a:solidFill>
            </a:endParaRPr>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bg1"/>
                </a:solidFill>
              </a:rPr>
              <a:t>your logo</a:t>
            </a:r>
            <a:endParaRPr lang="uk-UA" sz="1000" b="1">
              <a:solidFill>
                <a:schemeClr val="bg1"/>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solidFill>
                  <a:schemeClr val="tx1"/>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bg1"/>
                </a:solidFill>
              </a:defRPr>
            </a:lvl1pPr>
          </a:lstStyle>
          <a:p>
            <a:r>
              <a:rPr lang="en-US"/>
              <a:t>page</a:t>
            </a:r>
          </a:p>
          <a:p>
            <a:r>
              <a:rPr lang="en-US"/>
              <a:t>0</a:t>
            </a:r>
            <a:fld id="{37D409AB-2201-4E18-8A34-C31753AD9B06}" type="slidenum">
              <a:rPr smtClean="0"/>
              <a:pPr/>
              <a:t>‹#›</a:t>
            </a:fld>
            <a:endParaRPr/>
          </a:p>
        </p:txBody>
      </p:sp>
    </p:spTree>
    <p:extLst>
      <p:ext uri="{BB962C8B-B14F-4D97-AF65-F5344CB8AC3E}">
        <p14:creationId xmlns:p14="http://schemas.microsoft.com/office/powerpoint/2010/main" val="171914630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userDrawn="1">
  <p:cSld name="FULL BACKGROUND IMAGE">
    <p:bg>
      <p:bgPr>
        <a:solidFill>
          <a:schemeClr val="bg2"/>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9144000" cy="5143500"/>
          </a:xfrm>
          <a:prstGeom prst="rect">
            <a:avLst/>
          </a:prstGeom>
        </p:spPr>
        <p:txBody>
          <a:bodyPr/>
          <a:lstStyle/>
          <a:p>
            <a:endParaRPr lang="uk-UA"/>
          </a:p>
        </p:txBody>
      </p:sp>
    </p:spTree>
    <p:extLst>
      <p:ext uri="{BB962C8B-B14F-4D97-AF65-F5344CB8AC3E}">
        <p14:creationId xmlns:p14="http://schemas.microsoft.com/office/powerpoint/2010/main" val="341788390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userDrawn="1">
  <p:cSld name="IMG-SLIDE OPT-8">
    <p:bg>
      <p:bgPr>
        <a:solidFill>
          <a:schemeClr val="bg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151" y="285707"/>
            <a:ext cx="2724150" cy="646331"/>
          </a:xfrm>
          <a:prstGeom prst="rect">
            <a:avLst/>
          </a:prstGeom>
          <a:noFill/>
        </p:spPr>
        <p:txBody>
          <a:bodyPr wrap="square" rtlCol="0">
            <a:spAutoFit/>
          </a:bodyPr>
          <a:lstStyle>
            <a:lvl1pPr>
              <a:defRPr lang="uk-UA" sz="2000" b="1">
                <a:latin typeface="Calibri" panose="020F0502020204030204" pitchFamily="34" charset="0"/>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
        <p:nvSpPr>
          <p:cNvPr id="6" name="Picture Placeholder 5"/>
          <p:cNvSpPr>
            <a:spLocks noGrp="1"/>
          </p:cNvSpPr>
          <p:nvPr>
            <p:ph type="pic" sz="quarter" idx="11"/>
          </p:nvPr>
        </p:nvSpPr>
        <p:spPr>
          <a:xfrm>
            <a:off x="0" y="1200150"/>
            <a:ext cx="4572000" cy="2743200"/>
          </a:xfrm>
          <a:prstGeom prst="rect">
            <a:avLst/>
          </a:prstGeom>
        </p:spPr>
        <p:txBody>
          <a:bodyPr/>
          <a:lstStyle/>
          <a:p>
            <a:endParaRPr lang="uk-UA"/>
          </a:p>
        </p:txBody>
      </p:sp>
    </p:spTree>
    <p:extLst>
      <p:ext uri="{BB962C8B-B14F-4D97-AF65-F5344CB8AC3E}">
        <p14:creationId xmlns:p14="http://schemas.microsoft.com/office/powerpoint/2010/main" val="377067090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0482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 Large Text - Magenta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9" name="Group 18"/>
          <p:cNvGrpSpPr/>
          <p:nvPr userDrawn="1"/>
        </p:nvGrpSpPr>
        <p:grpSpPr>
          <a:xfrm>
            <a:off x="-45633" y="4131598"/>
            <a:ext cx="892664" cy="1139774"/>
            <a:chOff x="200024" y="3519768"/>
            <a:chExt cx="1208151" cy="1542595"/>
          </a:xfrm>
        </p:grpSpPr>
        <p:sp>
          <p:nvSpPr>
            <p:cNvPr id="24"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202451481"/>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4573168" y="1"/>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0408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221338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c Large Text - Blu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55590451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 Large Text - Purpl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38966262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 Large Text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8274589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5C2D9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266320" y="270939"/>
            <a:ext cx="1147070" cy="239910"/>
          </a:xfrm>
          <a:prstGeom prst="rect">
            <a:avLst/>
          </a:prstGeom>
        </p:spPr>
      </p:pic>
      <p:pic>
        <p:nvPicPr>
          <p:cNvPr id="10" name="Picture 9"/>
          <p:cNvPicPr>
            <a:picLocks noChangeAspect="1"/>
          </p:cNvPicPr>
          <p:nvPr userDrawn="1"/>
        </p:nvPicPr>
        <p:blipFill>
          <a:blip r:embed="rId3"/>
          <a:stretch>
            <a:fillRect/>
          </a:stretch>
        </p:blipFill>
        <p:spPr>
          <a:xfrm>
            <a:off x="3695392" y="900168"/>
            <a:ext cx="1710393" cy="2255627"/>
          </a:xfrm>
          <a:prstGeom prst="rect">
            <a:avLst/>
          </a:prstGeom>
        </p:spPr>
      </p:pic>
      <p:pic>
        <p:nvPicPr>
          <p:cNvPr id="11" name="Picture 10"/>
          <p:cNvPicPr>
            <a:picLocks noChangeAspect="1"/>
          </p:cNvPicPr>
          <p:nvPr userDrawn="1"/>
        </p:nvPicPr>
        <p:blipFill>
          <a:blip r:embed="rId4"/>
          <a:stretch>
            <a:fillRect/>
          </a:stretch>
        </p:blipFill>
        <p:spPr>
          <a:xfrm>
            <a:off x="6940876" y="233043"/>
            <a:ext cx="1954061" cy="383986"/>
          </a:xfrm>
          <a:prstGeom prst="rect">
            <a:avLst/>
          </a:prstGeom>
        </p:spPr>
      </p:pic>
      <p:sp>
        <p:nvSpPr>
          <p:cNvPr id="12" name="TextBox 11"/>
          <p:cNvSpPr txBox="1"/>
          <p:nvPr userDrawn="1"/>
        </p:nvSpPr>
        <p:spPr>
          <a:xfrm>
            <a:off x="643649" y="3464808"/>
            <a:ext cx="7856702" cy="965906"/>
          </a:xfrm>
          <a:prstGeom prst="rect">
            <a:avLst/>
          </a:prstGeom>
          <a:noFill/>
        </p:spPr>
        <p:txBody>
          <a:bodyPr wrap="square" rtlCol="0">
            <a:spAutoFit/>
          </a:bodyPr>
          <a:lstStyle/>
          <a:p>
            <a:pPr algn="ctr">
              <a:lnSpc>
                <a:spcPct val="110000"/>
              </a:lnSpc>
            </a:pPr>
            <a:r>
              <a:rPr lang="en-GB" sz="2600" dirty="0">
                <a:solidFill>
                  <a:schemeClr val="bg1"/>
                </a:solidFill>
                <a:latin typeface="Segoe UI Light" panose="020B0502040204020203" pitchFamily="34" charset="0"/>
                <a:cs typeface="Segoe UI Light" panose="020B0502040204020203" pitchFamily="34" charset="0"/>
              </a:rPr>
              <a:t>Thank you and good luck </a:t>
            </a:r>
            <a:br>
              <a:rPr lang="en-GB" sz="2600" dirty="0">
                <a:solidFill>
                  <a:schemeClr val="bg1"/>
                </a:solidFill>
                <a:latin typeface="Segoe UI Light" panose="020B0502040204020203" pitchFamily="34" charset="0"/>
                <a:cs typeface="Segoe UI Light" panose="020B0502040204020203" pitchFamily="34" charset="0"/>
              </a:rPr>
            </a:br>
            <a:r>
              <a:rPr lang="en-GB" sz="2600" dirty="0">
                <a:solidFill>
                  <a:schemeClr val="bg1"/>
                </a:solidFill>
                <a:latin typeface="Segoe UI Light" panose="020B0502040204020203" pitchFamily="34" charset="0"/>
                <a:cs typeface="Segoe UI Light" panose="020B0502040204020203" pitchFamily="34" charset="0"/>
              </a:rPr>
              <a:t>in your chosen career!</a:t>
            </a:r>
          </a:p>
        </p:txBody>
      </p:sp>
    </p:spTree>
    <p:extLst>
      <p:ext uri="{BB962C8B-B14F-4D97-AF65-F5344CB8AC3E}">
        <p14:creationId xmlns:p14="http://schemas.microsoft.com/office/powerpoint/2010/main" val="4270985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 Large Text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511848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 Large Text - Whit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grpSp>
        <p:nvGrpSpPr>
          <p:cNvPr id="9" name="Group 8"/>
          <p:cNvGrpSpPr/>
          <p:nvPr userDrawn="1"/>
        </p:nvGrpSpPr>
        <p:grpSpPr>
          <a:xfrm>
            <a:off x="-46282" y="4152224"/>
            <a:ext cx="892664" cy="1139774"/>
            <a:chOff x="200024" y="3519768"/>
            <a:chExt cx="1208151" cy="1542595"/>
          </a:xfrm>
        </p:grpSpPr>
        <p:sp>
          <p:nvSpPr>
            <p:cNvPr id="11"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73916294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PicInfo 3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3190162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cInfo 3 Lines - Blu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669521581"/>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cInfo 3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76183284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Info 3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692565862"/>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Info 3 Lines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52414705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Info 3 Lines - Whit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072160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Info 6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862059664"/>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Info 6 Lines - Blu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95923198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5250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cInfo 6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733556160"/>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cInfo 6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23552475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Info 6 Lines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985568288"/>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Info 6 Lines - White - Dark BG">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00024" y="182076"/>
            <a:ext cx="4368799" cy="17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88917610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act Slide - Magenta - Dark BG">
    <p:spTree>
      <p:nvGrpSpPr>
        <p:cNvPr id="1" name=""/>
        <p:cNvGrpSpPr/>
        <p:nvPr/>
      </p:nvGrpSpPr>
      <p:grpSpPr>
        <a:xfrm>
          <a:off x="0" y="0"/>
          <a:ext cx="0" cy="0"/>
          <a:chOff x="0" y="0"/>
          <a:chExt cx="0" cy="0"/>
        </a:xfrm>
      </p:grpSpPr>
      <p:sp>
        <p:nvSpPr>
          <p:cNvPr id="8" name="Rectangle 7"/>
          <p:cNvSpPr/>
          <p:nvPr userDrawn="1"/>
        </p:nvSpPr>
        <p:spPr>
          <a:xfrm>
            <a:off x="5496732" y="4344491"/>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userDrawn="1"/>
        </p:nvSpPr>
        <p:spPr>
          <a:xfrm>
            <a:off x="200025" y="1203325"/>
            <a:ext cx="4368800" cy="3744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400050" y="2211710"/>
            <a:ext cx="3987533" cy="253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4653976" y="1203325"/>
            <a:ext cx="4288889" cy="374491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p:ph type="body" sz="quarter" idx="15" hasCustomPrompt="1"/>
          </p:nvPr>
        </p:nvSpPr>
        <p:spPr>
          <a:xfrm>
            <a:off x="400050" y="1390650"/>
            <a:ext cx="3988800" cy="749052"/>
          </a:xfrm>
        </p:spPr>
        <p:txBody>
          <a:bodyPr anchor="ctr" anchorCtr="0">
            <a:noAutofit/>
          </a:bodyPr>
          <a:lstStyle>
            <a:lvl1pPr marL="0" indent="0">
              <a:buNone/>
              <a:defRPr sz="4800"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3479569800"/>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par>
                              <p:cTn id="38" fill="hold">
                                <p:stCondLst>
                                  <p:cond delay="12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par>
                              <p:cTn id="38" fill="hold">
                                <p:stCondLst>
                                  <p:cond delay="12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act Slide - Blue - Dark BG">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userDrawn="1"/>
        </p:nvSpPr>
        <p:spPr>
          <a:xfrm>
            <a:off x="200025" y="1203325"/>
            <a:ext cx="4368800" cy="3744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400050" y="2211710"/>
            <a:ext cx="3987533" cy="253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4653976" y="1203325"/>
            <a:ext cx="4288889" cy="374491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p:ph type="body" sz="quarter" idx="15" hasCustomPrompt="1"/>
          </p:nvPr>
        </p:nvSpPr>
        <p:spPr>
          <a:xfrm>
            <a:off x="400050" y="1390650"/>
            <a:ext cx="3988800" cy="749052"/>
          </a:xfrm>
        </p:spPr>
        <p:txBody>
          <a:bodyPr anchor="ctr" anchorCtr="0">
            <a:noAutofit/>
          </a:bodyPr>
          <a:lstStyle>
            <a:lvl1pPr marL="0" indent="0">
              <a:buNone/>
              <a:defRPr sz="4800"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41200314"/>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par>
                              <p:cTn id="38" fill="hold">
                                <p:stCondLst>
                                  <p:cond delay="12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par>
                              <p:cTn id="38" fill="hold">
                                <p:stCondLst>
                                  <p:cond delay="12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024" y="193497"/>
            <a:ext cx="8753201" cy="857250"/>
          </a:xfrm>
        </p:spPr>
        <p:txBody>
          <a:bodyPr/>
          <a:lstStyle>
            <a:lvl1pPr>
              <a:defRPr>
                <a:latin typeface="Eurostile LT Std Condensed" panose="020B0806030502060204" pitchFamily="34" charset="0"/>
              </a:defRPr>
            </a:lvl1pPr>
          </a:lstStyle>
          <a:p>
            <a:r>
              <a:rPr lang="en-US" dirty="0"/>
              <a:t>title style</a:t>
            </a:r>
            <a:endParaRPr lang="en-GB" dirty="0"/>
          </a:p>
        </p:txBody>
      </p:sp>
      <p:sp>
        <p:nvSpPr>
          <p:cNvPr id="5" name="Text Placeholder 2"/>
          <p:cNvSpPr>
            <a:spLocks noGrp="1"/>
          </p:cNvSpPr>
          <p:nvPr>
            <p:ph idx="1"/>
          </p:nvPr>
        </p:nvSpPr>
        <p:spPr>
          <a:xfrm>
            <a:off x="200026" y="1200149"/>
            <a:ext cx="8748712" cy="3548063"/>
          </a:xfrm>
          <a:prstGeom prst="rect">
            <a:avLst/>
          </a:prstGeom>
        </p:spPr>
        <p:txBody>
          <a:bodyPr vert="horz" lIns="0" tIns="45720" rIns="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216642468"/>
      </p:ext>
    </p:extLst>
  </p:cSld>
  <p:clrMapOvr>
    <a:masterClrMapping/>
  </p:clrMapOvr>
  <p:transition spd="slow">
    <p:cove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 Dark BG">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a:off x="-76840" y="3502566"/>
            <a:ext cx="1388988" cy="177349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aphicFrame>
        <p:nvGraphicFramePr>
          <p:cNvPr id="7" name="Table 6"/>
          <p:cNvGraphicFramePr>
            <a:graphicFrameLocks noGrp="1"/>
          </p:cNvGraphicFramePr>
          <p:nvPr userDrawn="1">
            <p:extLst/>
          </p:nvPr>
        </p:nvGraphicFramePr>
        <p:xfrm>
          <a:off x="1720706" y="208670"/>
          <a:ext cx="5702589" cy="4726160"/>
        </p:xfrm>
        <a:graphic>
          <a:graphicData uri="http://schemas.openxmlformats.org/drawingml/2006/table">
            <a:tbl>
              <a:tblPr bandRow="1">
                <a:tableStyleId>{21E4AEA4-8DFA-4A89-87EB-49C32662AFE0}</a:tableStyleId>
              </a:tblPr>
              <a:tblGrid>
                <a:gridCol w="751005">
                  <a:extLst>
                    <a:ext uri="{9D8B030D-6E8A-4147-A177-3AD203B41FA5}">
                      <a16:colId xmlns:a16="http://schemas.microsoft.com/office/drawing/2014/main" val="3107865885"/>
                    </a:ext>
                  </a:extLst>
                </a:gridCol>
                <a:gridCol w="3639504">
                  <a:extLst>
                    <a:ext uri="{9D8B030D-6E8A-4147-A177-3AD203B41FA5}">
                      <a16:colId xmlns:a16="http://schemas.microsoft.com/office/drawing/2014/main" val="1550388947"/>
                    </a:ext>
                  </a:extLst>
                </a:gridCol>
                <a:gridCol w="1312080">
                  <a:extLst>
                    <a:ext uri="{9D8B030D-6E8A-4147-A177-3AD203B41FA5}">
                      <a16:colId xmlns:a16="http://schemas.microsoft.com/office/drawing/2014/main" val="3536613258"/>
                    </a:ext>
                  </a:extLst>
                </a:gridCol>
              </a:tblGrid>
              <a:tr h="365760">
                <a:tc>
                  <a:txBody>
                    <a:bodyPr/>
                    <a:lstStyle/>
                    <a:p>
                      <a:r>
                        <a:rPr lang="en-GB" sz="1100" dirty="0">
                          <a:solidFill>
                            <a:schemeClr val="bg2"/>
                          </a:solidFill>
                        </a:rPr>
                        <a:t>09:00</a:t>
                      </a:r>
                    </a:p>
                  </a:txBody>
                  <a:tcPr>
                    <a:noFill/>
                  </a:tcPr>
                </a:tc>
                <a:tc>
                  <a:txBody>
                    <a:bodyPr/>
                    <a:lstStyle/>
                    <a:p>
                      <a:r>
                        <a:rPr lang="en-GB" sz="1800" dirty="0">
                          <a:solidFill>
                            <a:schemeClr val="bg2"/>
                          </a:solidFill>
                          <a:latin typeface="+mj-lt"/>
                        </a:rPr>
                        <a:t>Microsoft Web Platform in 30 minutes</a:t>
                      </a:r>
                    </a:p>
                  </a:txBody>
                  <a:tcPr>
                    <a:noFill/>
                  </a:tcPr>
                </a:tc>
                <a:tc>
                  <a:txBody>
                    <a:bodyPr/>
                    <a:lstStyle/>
                    <a:p>
                      <a:r>
                        <a:rPr lang="en-GB" sz="1100" dirty="0">
                          <a:solidFill>
                            <a:schemeClr val="bg2"/>
                          </a:solidFill>
                        </a:rPr>
                        <a:t>Marti</a:t>
                      </a:r>
                      <a:r>
                        <a:rPr lang="en-GB" sz="1100" baseline="0" dirty="0">
                          <a:solidFill>
                            <a:schemeClr val="bg2"/>
                          </a:solidFill>
                        </a:rPr>
                        <a:t>n Beeby</a:t>
                      </a:r>
                      <a:endParaRPr lang="en-GB" sz="1100" dirty="0">
                        <a:solidFill>
                          <a:schemeClr val="bg2"/>
                        </a:solidFill>
                      </a:endParaRPr>
                    </a:p>
                  </a:txBody>
                  <a:tcPr>
                    <a:noFill/>
                  </a:tcPr>
                </a:tc>
                <a:extLst>
                  <a:ext uri="{0D108BD9-81ED-4DB2-BD59-A6C34878D82A}">
                    <a16:rowId xmlns:a16="http://schemas.microsoft.com/office/drawing/2014/main" val="54802864"/>
                  </a:ext>
                </a:extLst>
              </a:tr>
              <a:tr h="365760">
                <a:tc>
                  <a:txBody>
                    <a:bodyPr/>
                    <a:lstStyle/>
                    <a:p>
                      <a:r>
                        <a:rPr lang="en-GB" sz="1100" dirty="0">
                          <a:solidFill>
                            <a:schemeClr val="bg2"/>
                          </a:solidFill>
                        </a:rPr>
                        <a:t>09:30</a:t>
                      </a:r>
                    </a:p>
                  </a:txBody>
                  <a:tcPr>
                    <a:noFill/>
                  </a:tcPr>
                </a:tc>
                <a:tc>
                  <a:txBody>
                    <a:bodyPr/>
                    <a:lstStyle/>
                    <a:p>
                      <a:r>
                        <a:rPr lang="en-GB" sz="1800" dirty="0">
                          <a:solidFill>
                            <a:schemeClr val="bg2"/>
                          </a:solidFill>
                          <a:latin typeface="+mj-lt"/>
                        </a:rPr>
                        <a:t>Microsoft Edge for Developers</a:t>
                      </a:r>
                    </a:p>
                  </a:txBody>
                  <a:tcPr>
                    <a:noFill/>
                  </a:tcPr>
                </a:tc>
                <a:tc>
                  <a:txBody>
                    <a:bodyPr/>
                    <a:lstStyle/>
                    <a:p>
                      <a:r>
                        <a:rPr lang="en-GB" sz="1100" dirty="0">
                          <a:solidFill>
                            <a:schemeClr val="bg2"/>
                          </a:solidFill>
                        </a:rPr>
                        <a:t>Martin Kearn</a:t>
                      </a:r>
                    </a:p>
                  </a:txBody>
                  <a:tcPr>
                    <a:noFill/>
                  </a:tcPr>
                </a:tc>
                <a:extLst>
                  <a:ext uri="{0D108BD9-81ED-4DB2-BD59-A6C34878D82A}">
                    <a16:rowId xmlns:a16="http://schemas.microsoft.com/office/drawing/2014/main" val="3926420800"/>
                  </a:ext>
                </a:extLst>
              </a:tr>
              <a:tr h="365760">
                <a:tc>
                  <a:txBody>
                    <a:bodyPr/>
                    <a:lstStyle/>
                    <a:p>
                      <a:r>
                        <a:rPr lang="en-GB" sz="1100" dirty="0">
                          <a:solidFill>
                            <a:schemeClr val="bg2"/>
                          </a:solidFill>
                        </a:rPr>
                        <a:t>10:00</a:t>
                      </a:r>
                    </a:p>
                  </a:txBody>
                  <a:tcPr>
                    <a:noFill/>
                  </a:tcPr>
                </a:tc>
                <a:tc>
                  <a:txBody>
                    <a:bodyPr/>
                    <a:lstStyle/>
                    <a:p>
                      <a:r>
                        <a:rPr lang="en-GB" sz="1800" dirty="0">
                          <a:solidFill>
                            <a:schemeClr val="bg2"/>
                          </a:solidFill>
                          <a:latin typeface="+mj-lt"/>
                        </a:rPr>
                        <a:t>What's New in ASP.Net 5</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a:t>
                      </a:r>
                      <a:r>
                        <a:rPr lang="en-GB" sz="1100" baseline="0" dirty="0">
                          <a:solidFill>
                            <a:schemeClr val="bg2"/>
                          </a:solidFill>
                        </a:rPr>
                        <a:t>n Beeby</a:t>
                      </a:r>
                      <a:endParaRPr lang="en-GB" sz="1100" dirty="0">
                        <a:solidFill>
                          <a:schemeClr val="bg2"/>
                        </a:solidFill>
                      </a:endParaRPr>
                    </a:p>
                  </a:txBody>
                  <a:tcPr>
                    <a:noFill/>
                  </a:tcPr>
                </a:tc>
                <a:extLst>
                  <a:ext uri="{0D108BD9-81ED-4DB2-BD59-A6C34878D82A}">
                    <a16:rowId xmlns:a16="http://schemas.microsoft.com/office/drawing/2014/main" val="2255845118"/>
                  </a:ext>
                </a:extLst>
              </a:tr>
              <a:tr h="267140">
                <a:tc>
                  <a:txBody>
                    <a:bodyPr/>
                    <a:lstStyle/>
                    <a:p>
                      <a:r>
                        <a:rPr lang="en-GB" sz="1100" dirty="0">
                          <a:solidFill>
                            <a:schemeClr val="bg2"/>
                          </a:solidFill>
                        </a:rPr>
                        <a:t>10:45</a:t>
                      </a:r>
                    </a:p>
                  </a:txBody>
                  <a:tcPr>
                    <a:noFill/>
                  </a:tcPr>
                </a:tc>
                <a:tc gridSpan="2">
                  <a:txBody>
                    <a:bodyPr/>
                    <a:lstStyle/>
                    <a:p>
                      <a:r>
                        <a:rPr lang="en-GB" sz="1100" dirty="0">
                          <a:solidFill>
                            <a:schemeClr val="bg2"/>
                          </a:solidFill>
                        </a:rPr>
                        <a:t>Break</a:t>
                      </a:r>
                    </a:p>
                  </a:txBody>
                  <a:tcPr>
                    <a:noFill/>
                  </a:tcPr>
                </a:tc>
                <a:tc hMerge="1">
                  <a:txBody>
                    <a:bodyPr/>
                    <a:lstStyle/>
                    <a:p>
                      <a:endParaRPr lang="en-GB" sz="1100" dirty="0"/>
                    </a:p>
                  </a:txBody>
                  <a:tcPr/>
                </a:tc>
                <a:extLst>
                  <a:ext uri="{0D108BD9-81ED-4DB2-BD59-A6C34878D82A}">
                    <a16:rowId xmlns:a16="http://schemas.microsoft.com/office/drawing/2014/main" val="4290414574"/>
                  </a:ext>
                </a:extLst>
              </a:tr>
              <a:tr h="365760">
                <a:tc>
                  <a:txBody>
                    <a:bodyPr/>
                    <a:lstStyle/>
                    <a:p>
                      <a:r>
                        <a:rPr lang="en-GB" sz="1100" dirty="0">
                          <a:solidFill>
                            <a:schemeClr val="bg2"/>
                          </a:solidFill>
                        </a:rPr>
                        <a:t>11:00</a:t>
                      </a:r>
                    </a:p>
                  </a:txBody>
                  <a:tcPr>
                    <a:noFill/>
                  </a:tcPr>
                </a:tc>
                <a:tc>
                  <a:txBody>
                    <a:bodyPr/>
                    <a:lstStyle/>
                    <a:p>
                      <a:r>
                        <a:rPr lang="en-GB" sz="1800" dirty="0">
                          <a:solidFill>
                            <a:schemeClr val="bg2"/>
                          </a:solidFill>
                          <a:latin typeface="+mj-lt"/>
                        </a:rPr>
                        <a:t>APIs: The cogs behind the machine</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Martin Kearn</a:t>
                      </a:r>
                    </a:p>
                  </a:txBody>
                  <a:tcPr>
                    <a:noFill/>
                  </a:tcPr>
                </a:tc>
                <a:extLst>
                  <a:ext uri="{0D108BD9-81ED-4DB2-BD59-A6C34878D82A}">
                    <a16:rowId xmlns:a16="http://schemas.microsoft.com/office/drawing/2014/main" val="3818995972"/>
                  </a:ext>
                </a:extLst>
              </a:tr>
              <a:tr h="365760">
                <a:tc>
                  <a:txBody>
                    <a:bodyPr/>
                    <a:lstStyle/>
                    <a:p>
                      <a:r>
                        <a:rPr lang="en-GB" sz="1100" dirty="0">
                          <a:solidFill>
                            <a:schemeClr val="bg2"/>
                          </a:solidFill>
                        </a:rPr>
                        <a:t>11:45</a:t>
                      </a:r>
                    </a:p>
                  </a:txBody>
                  <a:tcPr>
                    <a:noFill/>
                  </a:tcPr>
                </a:tc>
                <a:tc>
                  <a:txBody>
                    <a:bodyPr/>
                    <a:lstStyle/>
                    <a:p>
                      <a:r>
                        <a:rPr lang="en-GB" sz="1800" dirty="0">
                          <a:solidFill>
                            <a:schemeClr val="bg2"/>
                          </a:solidFill>
                          <a:latin typeface="+mj-lt"/>
                        </a:rPr>
                        <a:t>Single Page Applications</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a:t>
                      </a:r>
                      <a:r>
                        <a:rPr lang="en-GB" sz="1100" baseline="0" dirty="0">
                          <a:solidFill>
                            <a:schemeClr val="bg2"/>
                          </a:solidFill>
                        </a:rPr>
                        <a:t>n Beeby</a:t>
                      </a:r>
                      <a:endParaRPr lang="en-GB" sz="1100" dirty="0">
                        <a:solidFill>
                          <a:schemeClr val="bg2"/>
                        </a:solidFill>
                      </a:endParaRPr>
                    </a:p>
                  </a:txBody>
                  <a:tcPr>
                    <a:noFill/>
                  </a:tcPr>
                </a:tc>
                <a:extLst>
                  <a:ext uri="{0D108BD9-81ED-4DB2-BD59-A6C34878D82A}">
                    <a16:rowId xmlns:a16="http://schemas.microsoft.com/office/drawing/2014/main" val="3715862384"/>
                  </a:ext>
                </a:extLst>
              </a:tr>
              <a:tr h="267140">
                <a:tc>
                  <a:txBody>
                    <a:bodyPr/>
                    <a:lstStyle/>
                    <a:p>
                      <a:r>
                        <a:rPr lang="en-GB" sz="1100" dirty="0">
                          <a:solidFill>
                            <a:schemeClr val="bg2"/>
                          </a:solidFill>
                        </a:rPr>
                        <a:t>12:30</a:t>
                      </a:r>
                    </a:p>
                  </a:txBody>
                  <a:tcPr>
                    <a:noFill/>
                  </a:tcPr>
                </a:tc>
                <a:tc gridSpan="2">
                  <a:txBody>
                    <a:bodyPr/>
                    <a:lstStyle/>
                    <a:p>
                      <a:r>
                        <a:rPr lang="en-GB" sz="1100" dirty="0">
                          <a:solidFill>
                            <a:schemeClr val="bg2"/>
                          </a:solidFill>
                        </a:rPr>
                        <a:t>Lunch</a:t>
                      </a:r>
                    </a:p>
                  </a:txBody>
                  <a:tcPr>
                    <a:noFill/>
                  </a:tcPr>
                </a:tc>
                <a:tc hMerge="1">
                  <a:txBody>
                    <a:bodyPr/>
                    <a:lstStyle/>
                    <a:p>
                      <a:endParaRPr lang="en-GB" sz="1100" dirty="0"/>
                    </a:p>
                  </a:txBody>
                  <a:tcPr/>
                </a:tc>
                <a:extLst>
                  <a:ext uri="{0D108BD9-81ED-4DB2-BD59-A6C34878D82A}">
                    <a16:rowId xmlns:a16="http://schemas.microsoft.com/office/drawing/2014/main" val="232220536"/>
                  </a:ext>
                </a:extLst>
              </a:tr>
              <a:tr h="365760">
                <a:tc>
                  <a:txBody>
                    <a:bodyPr/>
                    <a:lstStyle/>
                    <a:p>
                      <a:r>
                        <a:rPr lang="en-GB" sz="1100" dirty="0">
                          <a:solidFill>
                            <a:schemeClr val="bg2"/>
                          </a:solidFill>
                        </a:rPr>
                        <a:t>13:15</a:t>
                      </a:r>
                    </a:p>
                  </a:txBody>
                  <a:tcPr>
                    <a:noFill/>
                  </a:tcPr>
                </a:tc>
                <a:tc>
                  <a:txBody>
                    <a:bodyPr/>
                    <a:lstStyle/>
                    <a:p>
                      <a:r>
                        <a:rPr lang="en-GB" sz="1800" dirty="0">
                          <a:solidFill>
                            <a:schemeClr val="bg2"/>
                          </a:solidFill>
                          <a:latin typeface="+mj-lt"/>
                        </a:rPr>
                        <a:t>Running Apps in Azure</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Martin Kearn</a:t>
                      </a:r>
                    </a:p>
                  </a:txBody>
                  <a:tcPr>
                    <a:noFill/>
                  </a:tcPr>
                </a:tc>
                <a:extLst>
                  <a:ext uri="{0D108BD9-81ED-4DB2-BD59-A6C34878D82A}">
                    <a16:rowId xmlns:a16="http://schemas.microsoft.com/office/drawing/2014/main" val="2003549203"/>
                  </a:ext>
                </a:extLst>
              </a:tr>
              <a:tr h="365760">
                <a:tc>
                  <a:txBody>
                    <a:bodyPr/>
                    <a:lstStyle/>
                    <a:p>
                      <a:r>
                        <a:rPr lang="en-GB" sz="1100" dirty="0">
                          <a:solidFill>
                            <a:schemeClr val="bg2"/>
                          </a:solidFill>
                        </a:rPr>
                        <a:t>14:00</a:t>
                      </a:r>
                    </a:p>
                  </a:txBody>
                  <a:tcPr>
                    <a:noFill/>
                  </a:tcPr>
                </a:tc>
                <a:tc>
                  <a:txBody>
                    <a:bodyPr/>
                    <a:lstStyle/>
                    <a:p>
                      <a:r>
                        <a:rPr lang="en-GB" sz="1800" dirty="0">
                          <a:solidFill>
                            <a:schemeClr val="bg2"/>
                          </a:solidFill>
                          <a:latin typeface="+mj-lt"/>
                        </a:rPr>
                        <a:t>What’s new in JavaScript</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a:t>
                      </a:r>
                      <a:r>
                        <a:rPr lang="en-GB" sz="1100" baseline="0" dirty="0">
                          <a:solidFill>
                            <a:schemeClr val="bg2"/>
                          </a:solidFill>
                        </a:rPr>
                        <a:t>n Beeby</a:t>
                      </a:r>
                      <a:endParaRPr lang="en-GB" sz="1100" dirty="0">
                        <a:solidFill>
                          <a:schemeClr val="bg2"/>
                        </a:solidFill>
                      </a:endParaRPr>
                    </a:p>
                  </a:txBody>
                  <a:tcPr>
                    <a:noFill/>
                  </a:tcPr>
                </a:tc>
                <a:extLst>
                  <a:ext uri="{0D108BD9-81ED-4DB2-BD59-A6C34878D82A}">
                    <a16:rowId xmlns:a16="http://schemas.microsoft.com/office/drawing/2014/main" val="1627151312"/>
                  </a:ext>
                </a:extLst>
              </a:tr>
              <a:tr h="267140">
                <a:tc>
                  <a:txBody>
                    <a:bodyPr/>
                    <a:lstStyle/>
                    <a:p>
                      <a:r>
                        <a:rPr lang="en-GB" sz="1100" dirty="0">
                          <a:solidFill>
                            <a:schemeClr val="bg2"/>
                          </a:solidFill>
                        </a:rPr>
                        <a:t>14:45</a:t>
                      </a:r>
                    </a:p>
                  </a:txBody>
                  <a:tcPr>
                    <a:noFill/>
                  </a:tcPr>
                </a:tc>
                <a:tc gridSpan="2">
                  <a:txBody>
                    <a:bodyPr/>
                    <a:lstStyle/>
                    <a:p>
                      <a:r>
                        <a:rPr lang="en-GB" sz="1100" dirty="0">
                          <a:solidFill>
                            <a:schemeClr val="bg2"/>
                          </a:solidFill>
                        </a:rPr>
                        <a:t>Break</a:t>
                      </a:r>
                    </a:p>
                  </a:txBody>
                  <a:tcPr>
                    <a:noFill/>
                  </a:tcPr>
                </a:tc>
                <a:tc hMerge="1">
                  <a:txBody>
                    <a:bodyPr/>
                    <a:lstStyle/>
                    <a:p>
                      <a:endParaRPr lang="en-GB" sz="1100" dirty="0"/>
                    </a:p>
                  </a:txBody>
                  <a:tcPr/>
                </a:tc>
                <a:extLst>
                  <a:ext uri="{0D108BD9-81ED-4DB2-BD59-A6C34878D82A}">
                    <a16:rowId xmlns:a16="http://schemas.microsoft.com/office/drawing/2014/main" val="1761302645"/>
                  </a:ext>
                </a:extLst>
              </a:tr>
              <a:tr h="365760">
                <a:tc>
                  <a:txBody>
                    <a:bodyPr/>
                    <a:lstStyle/>
                    <a:p>
                      <a:r>
                        <a:rPr lang="en-GB" sz="1100" dirty="0">
                          <a:solidFill>
                            <a:schemeClr val="bg2"/>
                          </a:solidFill>
                        </a:rPr>
                        <a:t>15:00</a:t>
                      </a:r>
                    </a:p>
                  </a:txBody>
                  <a:tcPr>
                    <a:noFill/>
                  </a:tcPr>
                </a:tc>
                <a:tc>
                  <a:txBody>
                    <a:bodyPr/>
                    <a:lstStyle/>
                    <a:p>
                      <a:r>
                        <a:rPr lang="en-GB" sz="1800" dirty="0">
                          <a:solidFill>
                            <a:schemeClr val="bg2"/>
                          </a:solidFill>
                          <a:latin typeface="+mj-lt"/>
                        </a:rPr>
                        <a:t>Web Tuning &amp; Performance</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a:t>
                      </a:r>
                      <a:r>
                        <a:rPr lang="en-GB" sz="1100" baseline="0" dirty="0">
                          <a:solidFill>
                            <a:schemeClr val="bg2"/>
                          </a:solidFill>
                        </a:rPr>
                        <a:t>n Kearn</a:t>
                      </a:r>
                      <a:endParaRPr lang="en-GB" sz="1100" dirty="0">
                        <a:solidFill>
                          <a:schemeClr val="bg2"/>
                        </a:solidFill>
                      </a:endParaRPr>
                    </a:p>
                  </a:txBody>
                  <a:tcPr>
                    <a:noFill/>
                  </a:tcPr>
                </a:tc>
                <a:extLst>
                  <a:ext uri="{0D108BD9-81ED-4DB2-BD59-A6C34878D82A}">
                    <a16:rowId xmlns:a16="http://schemas.microsoft.com/office/drawing/2014/main" val="493208633"/>
                  </a:ext>
                </a:extLst>
              </a:tr>
              <a:tr h="365760">
                <a:tc>
                  <a:txBody>
                    <a:bodyPr/>
                    <a:lstStyle/>
                    <a:p>
                      <a:r>
                        <a:rPr lang="en-GB" sz="1100" dirty="0">
                          <a:solidFill>
                            <a:schemeClr val="bg2"/>
                          </a:solidFill>
                        </a:rPr>
                        <a:t>15:45</a:t>
                      </a:r>
                    </a:p>
                  </a:txBody>
                  <a:tcPr>
                    <a:noFill/>
                  </a:tcPr>
                </a:tc>
                <a:tc>
                  <a:txBody>
                    <a:bodyPr/>
                    <a:lstStyle/>
                    <a:p>
                      <a:r>
                        <a:rPr lang="en-GB" sz="1800" dirty="0">
                          <a:solidFill>
                            <a:schemeClr val="bg2"/>
                          </a:solidFill>
                          <a:latin typeface="+mj-lt"/>
                        </a:rPr>
                        <a:t>The Real-time Web</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Martin Beeby</a:t>
                      </a:r>
                    </a:p>
                  </a:txBody>
                  <a:tcPr>
                    <a:noFill/>
                  </a:tcPr>
                </a:tc>
                <a:extLst>
                  <a:ext uri="{0D108BD9-81ED-4DB2-BD59-A6C34878D82A}">
                    <a16:rowId xmlns:a16="http://schemas.microsoft.com/office/drawing/2014/main" val="269008388"/>
                  </a:ext>
                </a:extLst>
              </a:tr>
              <a:tr h="365760">
                <a:tc>
                  <a:txBody>
                    <a:bodyPr/>
                    <a:lstStyle/>
                    <a:p>
                      <a:r>
                        <a:rPr lang="en-GB" sz="1100" dirty="0">
                          <a:solidFill>
                            <a:schemeClr val="bg2"/>
                          </a:solidFill>
                        </a:rPr>
                        <a:t>16:15</a:t>
                      </a:r>
                    </a:p>
                  </a:txBody>
                  <a:tcPr>
                    <a:noFill/>
                  </a:tcPr>
                </a:tc>
                <a:tc>
                  <a:txBody>
                    <a:bodyPr/>
                    <a:lstStyle/>
                    <a:p>
                      <a:r>
                        <a:rPr lang="en-GB" sz="1800" dirty="0">
                          <a:solidFill>
                            <a:schemeClr val="bg2"/>
                          </a:solidFill>
                          <a:latin typeface="+mj-lt"/>
                        </a:rPr>
                        <a:t>Building with JavaScript Task Runners</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Martin Kearn</a:t>
                      </a:r>
                    </a:p>
                  </a:txBody>
                  <a:tcPr>
                    <a:noFill/>
                  </a:tcPr>
                </a:tc>
                <a:extLst>
                  <a:ext uri="{0D108BD9-81ED-4DB2-BD59-A6C34878D82A}">
                    <a16:rowId xmlns:a16="http://schemas.microsoft.com/office/drawing/2014/main" val="3403419682"/>
                  </a:ext>
                </a:extLst>
              </a:tr>
              <a:tr h="267140">
                <a:tc>
                  <a:txBody>
                    <a:bodyPr/>
                    <a:lstStyle/>
                    <a:p>
                      <a:r>
                        <a:rPr lang="en-GB" sz="1100" dirty="0">
                          <a:solidFill>
                            <a:schemeClr val="bg2"/>
                          </a:solidFill>
                        </a:rPr>
                        <a:t>16:45</a:t>
                      </a:r>
                    </a:p>
                  </a:txBody>
                  <a:tcPr>
                    <a:noFill/>
                  </a:tcPr>
                </a:tc>
                <a:tc>
                  <a:txBody>
                    <a:bodyPr/>
                    <a:lstStyle/>
                    <a:p>
                      <a:r>
                        <a:rPr lang="en-GB" sz="1100" dirty="0">
                          <a:solidFill>
                            <a:schemeClr val="bg2"/>
                          </a:solidFill>
                        </a:rPr>
                        <a:t>Closing remarks</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a:t>
                      </a:r>
                      <a:r>
                        <a:rPr lang="en-GB" sz="1100" baseline="0" dirty="0">
                          <a:solidFill>
                            <a:schemeClr val="bg2"/>
                          </a:solidFill>
                        </a:rPr>
                        <a:t>n Beeby</a:t>
                      </a:r>
                      <a:endParaRPr lang="en-GB" sz="1100" dirty="0">
                        <a:solidFill>
                          <a:schemeClr val="bg2"/>
                        </a:solidFill>
                      </a:endParaRPr>
                    </a:p>
                  </a:txBody>
                  <a:tcPr>
                    <a:noFill/>
                  </a:tcPr>
                </a:tc>
                <a:extLst>
                  <a:ext uri="{0D108BD9-81ED-4DB2-BD59-A6C34878D82A}">
                    <a16:rowId xmlns:a16="http://schemas.microsoft.com/office/drawing/2014/main" val="849798124"/>
                  </a:ext>
                </a:extLst>
              </a:tr>
            </a:tbl>
          </a:graphicData>
        </a:graphic>
      </p:graphicFrame>
    </p:spTree>
    <p:extLst>
      <p:ext uri="{BB962C8B-B14F-4D97-AF65-F5344CB8AC3E}">
        <p14:creationId xmlns:p14="http://schemas.microsoft.com/office/powerpoint/2010/main" val="3656516061"/>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par>
                              <p:cTn id="10" fill="hold">
                                <p:stCondLst>
                                  <p:cond delay="4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par>
                              <p:cTn id="10" fill="hold">
                                <p:stCondLst>
                                  <p:cond delay="4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Curves in corner">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a:off x="-76840" y="3502566"/>
            <a:ext cx="1388988" cy="177349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29111401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par>
                              <p:cTn id="10" fill="hold">
                                <p:stCondLst>
                                  <p:cond delay="4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par>
                              <p:cTn id="10" fill="hold">
                                <p:stCondLst>
                                  <p:cond delay="4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Demo Title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rot="19149723">
            <a:off x="-596745" y="272351"/>
            <a:ext cx="2221897" cy="369332"/>
          </a:xfrm>
          <a:prstGeom prst="rect">
            <a:avLst/>
          </a:prstGeom>
          <a:solidFill>
            <a:schemeClr val="accent5"/>
          </a:solidFill>
        </p:spPr>
        <p:txBody>
          <a:bodyPr wrap="square" rtlCol="0">
            <a:spAutoFit/>
          </a:bodyPr>
          <a:lstStyle/>
          <a:p>
            <a:pPr algn="ctr"/>
            <a:r>
              <a:rPr lang="en-GB" dirty="0">
                <a:solidFill>
                  <a:schemeClr val="bg1"/>
                </a:solidFill>
              </a:rPr>
              <a:t>DEMO</a:t>
            </a:r>
          </a:p>
        </p:txBody>
      </p:sp>
    </p:spTree>
    <p:extLst>
      <p:ext uri="{BB962C8B-B14F-4D97-AF65-F5344CB8AC3E}">
        <p14:creationId xmlns:p14="http://schemas.microsoft.com/office/powerpoint/2010/main" val="169156530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0752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323064"/>
      </p:ext>
    </p:extLst>
  </p:cSld>
  <p:clrMapOvr>
    <a:masterClrMapping/>
  </p:clrMapOvr>
  <p:transition spd="slow">
    <p:cove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Demo Title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rot="19149723">
            <a:off x="-596745" y="272351"/>
            <a:ext cx="2221897" cy="369332"/>
          </a:xfrm>
          <a:prstGeom prst="rect">
            <a:avLst/>
          </a:prstGeom>
          <a:solidFill>
            <a:schemeClr val="accent2"/>
          </a:solidFill>
        </p:spPr>
        <p:txBody>
          <a:bodyPr wrap="square" rtlCol="0">
            <a:spAutoFit/>
          </a:bodyPr>
          <a:lstStyle/>
          <a:p>
            <a:pPr algn="ctr"/>
            <a:r>
              <a:rPr lang="en-GB" dirty="0">
                <a:solidFill>
                  <a:schemeClr val="bg1"/>
                </a:solidFill>
              </a:rPr>
              <a:t>DEMO</a:t>
            </a:r>
          </a:p>
        </p:txBody>
      </p:sp>
    </p:spTree>
    <p:extLst>
      <p:ext uri="{BB962C8B-B14F-4D97-AF65-F5344CB8AC3E}">
        <p14:creationId xmlns:p14="http://schemas.microsoft.com/office/powerpoint/2010/main" val="373871116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1" y="0"/>
          <a:ext cx="9143532" cy="4411712"/>
        </p:xfrm>
        <a:graphic>
          <a:graphicData uri="http://schemas.openxmlformats.org/presentationml/2006/ole">
            <mc:AlternateContent xmlns:mc="http://schemas.openxmlformats.org/markup-compatibility/2006">
              <mc:Choice xmlns:v="urn:schemas-microsoft-com:vml" Requires="v">
                <p:oleObj spid="_x0000_s1276"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1" y="0"/>
                        <a:ext cx="9143532" cy="4411712"/>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283507" y="4583920"/>
            <a:ext cx="1070841" cy="228621"/>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3" name="TextBox 2"/>
          <p:cNvSpPr txBox="1"/>
          <p:nvPr userDrawn="1"/>
        </p:nvSpPr>
        <p:spPr>
          <a:xfrm>
            <a:off x="177618" y="1406809"/>
            <a:ext cx="6300378" cy="930130"/>
          </a:xfrm>
          <a:prstGeom prst="rect">
            <a:avLst/>
          </a:prstGeom>
          <a:noFill/>
        </p:spPr>
        <p:txBody>
          <a:bodyPr wrap="square" lIns="134464" tIns="107571" rIns="134464" bIns="107571" rtlCol="0">
            <a:spAutoFit/>
          </a:bodyPr>
          <a:lstStyle/>
          <a:p>
            <a:pPr>
              <a:lnSpc>
                <a:spcPct val="90000"/>
              </a:lnSpc>
              <a:spcAft>
                <a:spcPts val="441"/>
              </a:spcAft>
            </a:pPr>
            <a:r>
              <a:rPr lang="en-NZ" sz="5147" dirty="0">
                <a:solidFill>
                  <a:schemeClr val="bg1"/>
                </a:solidFill>
                <a:latin typeface="+mn-lt"/>
              </a:rPr>
              <a:t>Microsoft Ignite</a:t>
            </a:r>
            <a:r>
              <a:rPr lang="en-NZ" sz="5147" baseline="0" dirty="0">
                <a:solidFill>
                  <a:schemeClr val="bg1"/>
                </a:solidFill>
                <a:latin typeface="+mn-lt"/>
              </a:rPr>
              <a:t> NZ</a:t>
            </a:r>
            <a:endParaRPr lang="en-NZ" sz="5147" dirty="0">
              <a:solidFill>
                <a:schemeClr val="bg1"/>
              </a:solidFill>
              <a:latin typeface="+mn-lt"/>
            </a:endParaRPr>
          </a:p>
        </p:txBody>
      </p:sp>
      <p:sp>
        <p:nvSpPr>
          <p:cNvPr id="5" name="TextBox 4"/>
          <p:cNvSpPr txBox="1"/>
          <p:nvPr userDrawn="1"/>
        </p:nvSpPr>
        <p:spPr>
          <a:xfrm>
            <a:off x="177618" y="2148135"/>
            <a:ext cx="6035657" cy="1083121"/>
          </a:xfrm>
          <a:prstGeom prst="rect">
            <a:avLst/>
          </a:prstGeom>
          <a:noFill/>
        </p:spPr>
        <p:txBody>
          <a:bodyPr wrap="square" lIns="134464" tIns="107571" rIns="134464" bIns="107571" rtlCol="0">
            <a:spAutoFit/>
          </a:bodyPr>
          <a:lstStyle/>
          <a:p>
            <a:pPr>
              <a:lnSpc>
                <a:spcPct val="90000"/>
              </a:lnSpc>
              <a:spcAft>
                <a:spcPts val="441"/>
              </a:spcAft>
            </a:pPr>
            <a:r>
              <a:rPr lang="en-NZ" sz="2941" dirty="0">
                <a:solidFill>
                  <a:schemeClr val="bg1"/>
                </a:solidFill>
                <a:latin typeface="+mn-lt"/>
              </a:rPr>
              <a:t>25-28</a:t>
            </a:r>
            <a:r>
              <a:rPr lang="en-NZ" sz="2941" baseline="0" dirty="0">
                <a:solidFill>
                  <a:schemeClr val="bg1"/>
                </a:solidFill>
                <a:latin typeface="+mn-lt"/>
              </a:rPr>
              <a:t> October 2016</a:t>
            </a:r>
          </a:p>
          <a:p>
            <a:pPr>
              <a:lnSpc>
                <a:spcPct val="90000"/>
              </a:lnSpc>
              <a:spcAft>
                <a:spcPts val="441"/>
              </a:spcAft>
            </a:pPr>
            <a:r>
              <a:rPr lang="en-NZ" sz="2941" baseline="0" dirty="0">
                <a:solidFill>
                  <a:schemeClr val="bg1"/>
                </a:solidFill>
                <a:latin typeface="+mn-lt"/>
              </a:rPr>
              <a:t>SKYCITY, Auckland</a:t>
            </a:r>
            <a:endParaRPr lang="en-NZ" sz="2941" dirty="0">
              <a:solidFill>
                <a:schemeClr val="bg1"/>
              </a:solidFill>
              <a:latin typeface="+mn-lt"/>
            </a:endParaRPr>
          </a:p>
        </p:txBody>
      </p:sp>
      <p:pic>
        <p:nvPicPr>
          <p:cNvPr id="8" name="Picture 7"/>
          <p:cNvPicPr>
            <a:picLocks noChangeAspect="1"/>
          </p:cNvPicPr>
          <p:nvPr userDrawn="1"/>
        </p:nvPicPr>
        <p:blipFill>
          <a:blip r:embed="rId7"/>
          <a:stretch>
            <a:fillRect/>
          </a:stretch>
        </p:blipFill>
        <p:spPr>
          <a:xfrm>
            <a:off x="23095" y="-172208"/>
            <a:ext cx="9120906" cy="1621724"/>
          </a:xfrm>
          <a:prstGeom prst="rect">
            <a:avLst/>
          </a:prstGeom>
        </p:spPr>
      </p:pic>
    </p:spTree>
    <p:extLst>
      <p:ext uri="{BB962C8B-B14F-4D97-AF65-F5344CB8AC3E}">
        <p14:creationId xmlns:p14="http://schemas.microsoft.com/office/powerpoint/2010/main" val="133879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468" y="0"/>
          <a:ext cx="9143532" cy="4471203"/>
        </p:xfrm>
        <a:graphic>
          <a:graphicData uri="http://schemas.openxmlformats.org/presentationml/2006/ole">
            <mc:AlternateContent xmlns:mc="http://schemas.openxmlformats.org/markup-compatibility/2006">
              <mc:Choice xmlns:v="urn:schemas-microsoft-com:vml" Requires="v">
                <p:oleObj spid="_x0000_s2300"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468" y="0"/>
                        <a:ext cx="9143532" cy="4471203"/>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336451" y="4621789"/>
            <a:ext cx="1070841" cy="228621"/>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8" name="Title 1"/>
          <p:cNvSpPr>
            <a:spLocks noGrp="1"/>
          </p:cNvSpPr>
          <p:nvPr>
            <p:ph type="title" hasCustomPrompt="1"/>
          </p:nvPr>
        </p:nvSpPr>
        <p:spPr bwMode="white">
          <a:xfrm>
            <a:off x="211373" y="134244"/>
            <a:ext cx="8582611" cy="1558433"/>
          </a:xfrm>
          <a:noFill/>
        </p:spPr>
        <p:txBody>
          <a:bodyPr lIns="146304" tIns="91440" rIns="146304" bIns="91440" anchor="t" anchorCtr="0"/>
          <a:lstStyle>
            <a:lvl1pPr>
              <a:defRPr sz="4412" spc="-74" baseline="0">
                <a:solidFill>
                  <a:schemeClr val="bg1"/>
                </a:solidFill>
              </a:defRPr>
            </a:lvl1pPr>
          </a:lstStyle>
          <a:p>
            <a:r>
              <a:rPr lang="en-US" dirty="0"/>
              <a:t>Presentation title</a:t>
            </a:r>
          </a:p>
        </p:txBody>
      </p:sp>
      <p:sp>
        <p:nvSpPr>
          <p:cNvPr id="9" name="Text Placeholder 4"/>
          <p:cNvSpPr>
            <a:spLocks noGrp="1"/>
          </p:cNvSpPr>
          <p:nvPr>
            <p:ph type="body" sz="quarter" idx="12" hasCustomPrompt="1"/>
          </p:nvPr>
        </p:nvSpPr>
        <p:spPr bwMode="white">
          <a:xfrm>
            <a:off x="201463" y="2571750"/>
            <a:ext cx="5617727" cy="610064"/>
          </a:xfrm>
          <a:noFill/>
        </p:spPr>
        <p:txBody>
          <a:bodyPr lIns="146304" tIns="109728" rIns="146304" bIns="109728">
            <a:noAutofit/>
          </a:bodyPr>
          <a:lstStyle>
            <a:lvl1pPr marL="0" indent="0">
              <a:spcBef>
                <a:spcPts val="0"/>
              </a:spcBef>
              <a:buNone/>
              <a:defRPr sz="2353" spc="0" baseline="0">
                <a:solidFill>
                  <a:schemeClr val="bg1"/>
                </a:solidFill>
                <a:latin typeface="+mj-lt"/>
              </a:defRPr>
            </a:lvl1pPr>
          </a:lstStyle>
          <a:p>
            <a:pPr lvl="0"/>
            <a:r>
              <a:rPr lang="en-US" dirty="0"/>
              <a:t>Speaker Name</a:t>
            </a:r>
          </a:p>
        </p:txBody>
      </p:sp>
      <p:sp>
        <p:nvSpPr>
          <p:cNvPr id="12" name="Text Placeholder 4"/>
          <p:cNvSpPr>
            <a:spLocks noGrp="1"/>
          </p:cNvSpPr>
          <p:nvPr>
            <p:ph type="body" sz="quarter" idx="13" hasCustomPrompt="1"/>
          </p:nvPr>
        </p:nvSpPr>
        <p:spPr bwMode="white">
          <a:xfrm>
            <a:off x="211373" y="1843262"/>
            <a:ext cx="5427713" cy="653195"/>
          </a:xfrm>
          <a:noFill/>
        </p:spPr>
        <p:txBody>
          <a:bodyPr lIns="146304" tIns="109728" rIns="146304" bIns="109728">
            <a:noAutofit/>
          </a:bodyPr>
          <a:lstStyle>
            <a:lvl1pPr marL="0" indent="0">
              <a:spcBef>
                <a:spcPts val="0"/>
              </a:spcBef>
              <a:buNone/>
              <a:defRPr sz="2353" spc="0" baseline="0">
                <a:solidFill>
                  <a:schemeClr val="bg1"/>
                </a:solidFill>
                <a:latin typeface="+mj-lt"/>
              </a:defRPr>
            </a:lvl1pPr>
          </a:lstStyle>
          <a:p>
            <a:pPr lvl="0"/>
            <a:r>
              <a:rPr lang="en-US" dirty="0"/>
              <a:t>Session Code</a:t>
            </a:r>
          </a:p>
        </p:txBody>
      </p:sp>
    </p:spTree>
    <p:extLst>
      <p:ext uri="{BB962C8B-B14F-4D97-AF65-F5344CB8AC3E}">
        <p14:creationId xmlns:p14="http://schemas.microsoft.com/office/powerpoint/2010/main" val="360215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2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59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5425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23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704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84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3159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99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8132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42746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29" y="1054558"/>
            <a:ext cx="4033912" cy="1343662"/>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4571999"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054558"/>
            <a:ext cx="4370072" cy="2524647"/>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2397809"/>
            <a:ext cx="4033912" cy="2527390"/>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0" y="3580371"/>
            <a:ext cx="4370071" cy="1343662"/>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85217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49911" cy="917880"/>
          </a:xfrm>
          <a:noFill/>
        </p:spPr>
        <p:txBody>
          <a:bodyPr wrap="square" tIns="91440" bIns="91440" anchor="t" anchorCtr="0">
            <a:spAutoFit/>
          </a:bodyPr>
          <a:lstStyle>
            <a:lvl1pPr>
              <a:defRPr sz="5294" spc="-74"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6050867" cy="621324"/>
          </a:xfrm>
          <a:noFill/>
        </p:spPr>
        <p:txBody>
          <a:bodyPr wrap="square" lIns="182880" tIns="146304" rIns="182880" bIns="146304">
            <a:spAutoFit/>
          </a:bodyPr>
          <a:lstStyle>
            <a:lvl1pPr marL="0" indent="0">
              <a:spcBef>
                <a:spcPts val="0"/>
              </a:spcBef>
              <a:buNone/>
              <a:defRPr sz="2353"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7004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50867" cy="917880"/>
          </a:xfrm>
          <a:noFill/>
        </p:spPr>
        <p:txBody>
          <a:bodyPr wrap="square" tIns="91440" bIns="91440" anchor="t" anchorCtr="0">
            <a:spAutoFit/>
          </a:bodyPr>
          <a:lstStyle>
            <a:lvl1pPr>
              <a:defRPr sz="5294" spc="-74"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2932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4256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947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86888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3923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47" Type="http://schemas.openxmlformats.org/officeDocument/2006/relationships/slideLayout" Target="../slideLayouts/slideLayout211.xml"/><Relationship Id="rId50" Type="http://schemas.openxmlformats.org/officeDocument/2006/relationships/slideLayout" Target="../slideLayouts/slideLayout214.xml"/><Relationship Id="rId55" Type="http://schemas.openxmlformats.org/officeDocument/2006/relationships/slideLayout" Target="../slideLayouts/slideLayout219.xml"/><Relationship Id="rId63" Type="http://schemas.openxmlformats.org/officeDocument/2006/relationships/slideLayout" Target="../slideLayouts/slideLayout227.xml"/><Relationship Id="rId68" Type="http://schemas.openxmlformats.org/officeDocument/2006/relationships/slideLayout" Target="../slideLayouts/slideLayout232.xml"/><Relationship Id="rId76" Type="http://schemas.openxmlformats.org/officeDocument/2006/relationships/slideLayout" Target="../slideLayouts/slideLayout240.xml"/><Relationship Id="rId7" Type="http://schemas.openxmlformats.org/officeDocument/2006/relationships/slideLayout" Target="../slideLayouts/slideLayout171.xml"/><Relationship Id="rId71" Type="http://schemas.openxmlformats.org/officeDocument/2006/relationships/slideLayout" Target="../slideLayouts/slideLayout235.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9" Type="http://schemas.openxmlformats.org/officeDocument/2006/relationships/slideLayout" Target="../slideLayouts/slideLayout193.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45" Type="http://schemas.openxmlformats.org/officeDocument/2006/relationships/slideLayout" Target="../slideLayouts/slideLayout209.xml"/><Relationship Id="rId53" Type="http://schemas.openxmlformats.org/officeDocument/2006/relationships/slideLayout" Target="../slideLayouts/slideLayout217.xml"/><Relationship Id="rId58" Type="http://schemas.openxmlformats.org/officeDocument/2006/relationships/slideLayout" Target="../slideLayouts/slideLayout222.xml"/><Relationship Id="rId66" Type="http://schemas.openxmlformats.org/officeDocument/2006/relationships/slideLayout" Target="../slideLayouts/slideLayout230.xml"/><Relationship Id="rId74" Type="http://schemas.openxmlformats.org/officeDocument/2006/relationships/slideLayout" Target="../slideLayouts/slideLayout238.xml"/><Relationship Id="rId79" Type="http://schemas.openxmlformats.org/officeDocument/2006/relationships/image" Target="../media/image11.png"/><Relationship Id="rId5" Type="http://schemas.openxmlformats.org/officeDocument/2006/relationships/slideLayout" Target="../slideLayouts/slideLayout169.xml"/><Relationship Id="rId61" Type="http://schemas.openxmlformats.org/officeDocument/2006/relationships/slideLayout" Target="../slideLayouts/slideLayout225.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slideLayout" Target="../slideLayouts/slideLayout208.xml"/><Relationship Id="rId52" Type="http://schemas.openxmlformats.org/officeDocument/2006/relationships/slideLayout" Target="../slideLayouts/slideLayout216.xml"/><Relationship Id="rId60" Type="http://schemas.openxmlformats.org/officeDocument/2006/relationships/slideLayout" Target="../slideLayouts/slideLayout224.xml"/><Relationship Id="rId65" Type="http://schemas.openxmlformats.org/officeDocument/2006/relationships/slideLayout" Target="../slideLayouts/slideLayout229.xml"/><Relationship Id="rId73" Type="http://schemas.openxmlformats.org/officeDocument/2006/relationships/slideLayout" Target="../slideLayouts/slideLayout237.xml"/><Relationship Id="rId78" Type="http://schemas.openxmlformats.org/officeDocument/2006/relationships/image" Target="../media/image10.png"/><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slideLayout" Target="../slideLayouts/slideLayout207.xml"/><Relationship Id="rId48" Type="http://schemas.openxmlformats.org/officeDocument/2006/relationships/slideLayout" Target="../slideLayouts/slideLayout212.xml"/><Relationship Id="rId56" Type="http://schemas.openxmlformats.org/officeDocument/2006/relationships/slideLayout" Target="../slideLayouts/slideLayout220.xml"/><Relationship Id="rId64" Type="http://schemas.openxmlformats.org/officeDocument/2006/relationships/slideLayout" Target="../slideLayouts/slideLayout228.xml"/><Relationship Id="rId69" Type="http://schemas.openxmlformats.org/officeDocument/2006/relationships/slideLayout" Target="../slideLayouts/slideLayout233.xml"/><Relationship Id="rId77" Type="http://schemas.openxmlformats.org/officeDocument/2006/relationships/theme" Target="../theme/theme10.xml"/><Relationship Id="rId8" Type="http://schemas.openxmlformats.org/officeDocument/2006/relationships/slideLayout" Target="../slideLayouts/slideLayout172.xml"/><Relationship Id="rId51" Type="http://schemas.openxmlformats.org/officeDocument/2006/relationships/slideLayout" Target="../slideLayouts/slideLayout215.xml"/><Relationship Id="rId72" Type="http://schemas.openxmlformats.org/officeDocument/2006/relationships/slideLayout" Target="../slideLayouts/slideLayout236.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46" Type="http://schemas.openxmlformats.org/officeDocument/2006/relationships/slideLayout" Target="../slideLayouts/slideLayout210.xml"/><Relationship Id="rId59" Type="http://schemas.openxmlformats.org/officeDocument/2006/relationships/slideLayout" Target="../slideLayouts/slideLayout223.xml"/><Relationship Id="rId67" Type="http://schemas.openxmlformats.org/officeDocument/2006/relationships/slideLayout" Target="../slideLayouts/slideLayout231.xml"/><Relationship Id="rId20" Type="http://schemas.openxmlformats.org/officeDocument/2006/relationships/slideLayout" Target="../slideLayouts/slideLayout184.xml"/><Relationship Id="rId41" Type="http://schemas.openxmlformats.org/officeDocument/2006/relationships/slideLayout" Target="../slideLayouts/slideLayout205.xml"/><Relationship Id="rId54" Type="http://schemas.openxmlformats.org/officeDocument/2006/relationships/slideLayout" Target="../slideLayouts/slideLayout218.xml"/><Relationship Id="rId62" Type="http://schemas.openxmlformats.org/officeDocument/2006/relationships/slideLayout" Target="../slideLayouts/slideLayout226.xml"/><Relationship Id="rId70" Type="http://schemas.openxmlformats.org/officeDocument/2006/relationships/slideLayout" Target="../slideLayouts/slideLayout234.xml"/><Relationship Id="rId75" Type="http://schemas.openxmlformats.org/officeDocument/2006/relationships/slideLayout" Target="../slideLayouts/slideLayout239.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49" Type="http://schemas.openxmlformats.org/officeDocument/2006/relationships/slideLayout" Target="../slideLayouts/slideLayout213.xml"/><Relationship Id="rId57" Type="http://schemas.openxmlformats.org/officeDocument/2006/relationships/slideLayout" Target="../slideLayouts/slideLayout22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image" Target="../media/image40.png"/><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theme" Target="../theme/theme11.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3" Type="http://schemas.openxmlformats.org/officeDocument/2006/relationships/slideLayout" Target="../slideLayouts/slideLayout270.xml"/><Relationship Id="rId21" Type="http://schemas.openxmlformats.org/officeDocument/2006/relationships/slideLayout" Target="../slideLayouts/slideLayout288.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image" Target="../media/image40.png"/><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theme" Target="../theme/theme1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97.xml"/><Relationship Id="rId7" Type="http://schemas.openxmlformats.org/officeDocument/2006/relationships/theme" Target="../theme/theme13.xml"/><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5" Type="http://schemas.openxmlformats.org/officeDocument/2006/relationships/slideLayout" Target="../slideLayouts/slideLayout299.xml"/><Relationship Id="rId4" Type="http://schemas.openxmlformats.org/officeDocument/2006/relationships/slideLayout" Target="../slideLayouts/slideLayout29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8.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theme" Target="../theme/theme14.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26" Type="http://schemas.openxmlformats.org/officeDocument/2006/relationships/image" Target="../media/image8.png"/><Relationship Id="rId3" Type="http://schemas.openxmlformats.org/officeDocument/2006/relationships/slideLayout" Target="../slideLayouts/slideLayout314.xml"/><Relationship Id="rId21" Type="http://schemas.openxmlformats.org/officeDocument/2006/relationships/slideLayout" Target="../slideLayouts/slideLayout332.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5" Type="http://schemas.openxmlformats.org/officeDocument/2006/relationships/theme" Target="../theme/theme15.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24" Type="http://schemas.openxmlformats.org/officeDocument/2006/relationships/slideLayout" Target="../slideLayouts/slideLayout335.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23" Type="http://schemas.openxmlformats.org/officeDocument/2006/relationships/slideLayout" Target="../slideLayouts/slideLayout334.xml"/><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 Id="rId22" Type="http://schemas.openxmlformats.org/officeDocument/2006/relationships/slideLayout" Target="../slideLayouts/slideLayout333.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theme" Target="../theme/theme17.xml"/><Relationship Id="rId3" Type="http://schemas.openxmlformats.org/officeDocument/2006/relationships/slideLayout" Target="../slideLayouts/slideLayout340.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2" Type="http://schemas.openxmlformats.org/officeDocument/2006/relationships/slideLayout" Target="../slideLayouts/slideLayout339.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0" Type="http://schemas.openxmlformats.org/officeDocument/2006/relationships/slideLayout" Target="../slideLayouts/slideLayout347.xml"/><Relationship Id="rId4" Type="http://schemas.openxmlformats.org/officeDocument/2006/relationships/slideLayout" Target="../slideLayouts/slideLayout341.xml"/><Relationship Id="rId9" Type="http://schemas.openxmlformats.org/officeDocument/2006/relationships/slideLayout" Target="../slideLayouts/slideLayout34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slideLayout" Target="../slideLayouts/slideLayout362.xml"/><Relationship Id="rId18" Type="http://schemas.openxmlformats.org/officeDocument/2006/relationships/slideLayout" Target="../slideLayouts/slideLayout367.xml"/><Relationship Id="rId26" Type="http://schemas.openxmlformats.org/officeDocument/2006/relationships/slideLayout" Target="../slideLayouts/slideLayout375.xml"/><Relationship Id="rId3" Type="http://schemas.openxmlformats.org/officeDocument/2006/relationships/slideLayout" Target="../slideLayouts/slideLayout352.xml"/><Relationship Id="rId21" Type="http://schemas.openxmlformats.org/officeDocument/2006/relationships/slideLayout" Target="../slideLayouts/slideLayout370.xml"/><Relationship Id="rId7" Type="http://schemas.openxmlformats.org/officeDocument/2006/relationships/slideLayout" Target="../slideLayouts/slideLayout356.xml"/><Relationship Id="rId12" Type="http://schemas.openxmlformats.org/officeDocument/2006/relationships/slideLayout" Target="../slideLayouts/slideLayout361.xml"/><Relationship Id="rId17" Type="http://schemas.openxmlformats.org/officeDocument/2006/relationships/slideLayout" Target="../slideLayouts/slideLayout366.xml"/><Relationship Id="rId25" Type="http://schemas.openxmlformats.org/officeDocument/2006/relationships/slideLayout" Target="../slideLayouts/slideLayout374.xml"/><Relationship Id="rId2" Type="http://schemas.openxmlformats.org/officeDocument/2006/relationships/slideLayout" Target="../slideLayouts/slideLayout351.xml"/><Relationship Id="rId16" Type="http://schemas.openxmlformats.org/officeDocument/2006/relationships/slideLayout" Target="../slideLayouts/slideLayout365.xml"/><Relationship Id="rId20" Type="http://schemas.openxmlformats.org/officeDocument/2006/relationships/slideLayout" Target="../slideLayouts/slideLayout369.xml"/><Relationship Id="rId29" Type="http://schemas.openxmlformats.org/officeDocument/2006/relationships/slideLayout" Target="../slideLayouts/slideLayout378.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24" Type="http://schemas.openxmlformats.org/officeDocument/2006/relationships/slideLayout" Target="../slideLayouts/slideLayout373.xml"/><Relationship Id="rId32" Type="http://schemas.openxmlformats.org/officeDocument/2006/relationships/image" Target="../media/image8.png"/><Relationship Id="rId5" Type="http://schemas.openxmlformats.org/officeDocument/2006/relationships/slideLayout" Target="../slideLayouts/slideLayout354.xml"/><Relationship Id="rId15" Type="http://schemas.openxmlformats.org/officeDocument/2006/relationships/slideLayout" Target="../slideLayouts/slideLayout364.xml"/><Relationship Id="rId23" Type="http://schemas.openxmlformats.org/officeDocument/2006/relationships/slideLayout" Target="../slideLayouts/slideLayout372.xml"/><Relationship Id="rId28" Type="http://schemas.openxmlformats.org/officeDocument/2006/relationships/slideLayout" Target="../slideLayouts/slideLayout377.xml"/><Relationship Id="rId10" Type="http://schemas.openxmlformats.org/officeDocument/2006/relationships/slideLayout" Target="../slideLayouts/slideLayout359.xml"/><Relationship Id="rId19" Type="http://schemas.openxmlformats.org/officeDocument/2006/relationships/slideLayout" Target="../slideLayouts/slideLayout368.xml"/><Relationship Id="rId31" Type="http://schemas.openxmlformats.org/officeDocument/2006/relationships/theme" Target="../theme/theme18.xml"/><Relationship Id="rId4" Type="http://schemas.openxmlformats.org/officeDocument/2006/relationships/slideLayout" Target="../slideLayouts/slideLayout353.xml"/><Relationship Id="rId9" Type="http://schemas.openxmlformats.org/officeDocument/2006/relationships/slideLayout" Target="../slideLayouts/slideLayout358.xml"/><Relationship Id="rId14" Type="http://schemas.openxmlformats.org/officeDocument/2006/relationships/slideLayout" Target="../slideLayouts/slideLayout363.xml"/><Relationship Id="rId22" Type="http://schemas.openxmlformats.org/officeDocument/2006/relationships/slideLayout" Target="../slideLayouts/slideLayout371.xml"/><Relationship Id="rId27" Type="http://schemas.openxmlformats.org/officeDocument/2006/relationships/slideLayout" Target="../slideLayouts/slideLayout376.xml"/><Relationship Id="rId30" Type="http://schemas.openxmlformats.org/officeDocument/2006/relationships/slideLayout" Target="../slideLayouts/slideLayout3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7.xml"/><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3" Type="http://schemas.openxmlformats.org/officeDocument/2006/relationships/slideLayout" Target="../slideLayouts/slideLayout382.xml"/><Relationship Id="rId21" Type="http://schemas.openxmlformats.org/officeDocument/2006/relationships/theme" Target="../theme/theme19.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image" Target="../media/image26.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7.xml"/><Relationship Id="rId13" Type="http://schemas.openxmlformats.org/officeDocument/2006/relationships/slideLayout" Target="../slideLayouts/slideLayout412.xml"/><Relationship Id="rId18" Type="http://schemas.openxmlformats.org/officeDocument/2006/relationships/slideLayout" Target="../slideLayouts/slideLayout417.xml"/><Relationship Id="rId3" Type="http://schemas.openxmlformats.org/officeDocument/2006/relationships/slideLayout" Target="../slideLayouts/slideLayout402.xml"/><Relationship Id="rId21" Type="http://schemas.openxmlformats.org/officeDocument/2006/relationships/theme" Target="../theme/theme20.xml"/><Relationship Id="rId7" Type="http://schemas.openxmlformats.org/officeDocument/2006/relationships/slideLayout" Target="../slideLayouts/slideLayout406.xml"/><Relationship Id="rId12" Type="http://schemas.openxmlformats.org/officeDocument/2006/relationships/slideLayout" Target="../slideLayouts/slideLayout411.xml"/><Relationship Id="rId17" Type="http://schemas.openxmlformats.org/officeDocument/2006/relationships/slideLayout" Target="../slideLayouts/slideLayout416.xml"/><Relationship Id="rId2" Type="http://schemas.openxmlformats.org/officeDocument/2006/relationships/slideLayout" Target="../slideLayouts/slideLayout401.xml"/><Relationship Id="rId16" Type="http://schemas.openxmlformats.org/officeDocument/2006/relationships/slideLayout" Target="../slideLayouts/slideLayout415.xml"/><Relationship Id="rId20" Type="http://schemas.openxmlformats.org/officeDocument/2006/relationships/slideLayout" Target="../slideLayouts/slideLayout419.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5" Type="http://schemas.openxmlformats.org/officeDocument/2006/relationships/slideLayout" Target="../slideLayouts/slideLayout414.xml"/><Relationship Id="rId10" Type="http://schemas.openxmlformats.org/officeDocument/2006/relationships/slideLayout" Target="../slideLayouts/slideLayout409.xml"/><Relationship Id="rId19" Type="http://schemas.openxmlformats.org/officeDocument/2006/relationships/slideLayout" Target="../slideLayouts/slideLayout418.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4" Type="http://schemas.openxmlformats.org/officeDocument/2006/relationships/slideLayout" Target="../slideLayouts/slideLayout413.xml"/><Relationship Id="rId22" Type="http://schemas.openxmlformats.org/officeDocument/2006/relationships/image" Target="../media/image26.emf"/></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18" Type="http://schemas.openxmlformats.org/officeDocument/2006/relationships/slideLayout" Target="../slideLayouts/slideLayout437.xml"/><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slideLayout" Target="../slideLayouts/slideLayout436.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10" Type="http://schemas.openxmlformats.org/officeDocument/2006/relationships/slideLayout" Target="../slideLayouts/slideLayout429.xml"/><Relationship Id="rId19" Type="http://schemas.openxmlformats.org/officeDocument/2006/relationships/theme" Target="../theme/theme21.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45.xml"/><Relationship Id="rId13" Type="http://schemas.openxmlformats.org/officeDocument/2006/relationships/slideLayout" Target="../slideLayouts/slideLayout450.xml"/><Relationship Id="rId3" Type="http://schemas.openxmlformats.org/officeDocument/2006/relationships/slideLayout" Target="../slideLayouts/slideLayout440.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2" Type="http://schemas.openxmlformats.org/officeDocument/2006/relationships/slideLayout" Target="../slideLayouts/slideLayout439.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5" Type="http://schemas.openxmlformats.org/officeDocument/2006/relationships/slideLayout" Target="../slideLayouts/slideLayout442.xml"/><Relationship Id="rId15" Type="http://schemas.openxmlformats.org/officeDocument/2006/relationships/theme" Target="../theme/theme22.xml"/><Relationship Id="rId10" Type="http://schemas.openxmlformats.org/officeDocument/2006/relationships/slideLayout" Target="../slideLayouts/slideLayout447.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452.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60.xml"/><Relationship Id="rId13" Type="http://schemas.openxmlformats.org/officeDocument/2006/relationships/slideLayout" Target="../slideLayouts/slideLayout465.xml"/><Relationship Id="rId18" Type="http://schemas.openxmlformats.org/officeDocument/2006/relationships/slideLayout" Target="../slideLayouts/slideLayout470.xml"/><Relationship Id="rId26" Type="http://schemas.openxmlformats.org/officeDocument/2006/relationships/slideLayout" Target="../slideLayouts/slideLayout478.xml"/><Relationship Id="rId3" Type="http://schemas.openxmlformats.org/officeDocument/2006/relationships/slideLayout" Target="../slideLayouts/slideLayout455.xml"/><Relationship Id="rId21" Type="http://schemas.openxmlformats.org/officeDocument/2006/relationships/slideLayout" Target="../slideLayouts/slideLayout473.xml"/><Relationship Id="rId7" Type="http://schemas.openxmlformats.org/officeDocument/2006/relationships/slideLayout" Target="../slideLayouts/slideLayout459.xml"/><Relationship Id="rId12" Type="http://schemas.openxmlformats.org/officeDocument/2006/relationships/slideLayout" Target="../slideLayouts/slideLayout464.xml"/><Relationship Id="rId17" Type="http://schemas.openxmlformats.org/officeDocument/2006/relationships/slideLayout" Target="../slideLayouts/slideLayout469.xml"/><Relationship Id="rId25" Type="http://schemas.openxmlformats.org/officeDocument/2006/relationships/slideLayout" Target="../slideLayouts/slideLayout477.xml"/><Relationship Id="rId2" Type="http://schemas.openxmlformats.org/officeDocument/2006/relationships/slideLayout" Target="../slideLayouts/slideLayout454.xml"/><Relationship Id="rId16" Type="http://schemas.openxmlformats.org/officeDocument/2006/relationships/slideLayout" Target="../slideLayouts/slideLayout468.xml"/><Relationship Id="rId20" Type="http://schemas.openxmlformats.org/officeDocument/2006/relationships/slideLayout" Target="../slideLayouts/slideLayout472.xml"/><Relationship Id="rId1" Type="http://schemas.openxmlformats.org/officeDocument/2006/relationships/slideLayout" Target="../slideLayouts/slideLayout453.xml"/><Relationship Id="rId6" Type="http://schemas.openxmlformats.org/officeDocument/2006/relationships/slideLayout" Target="../slideLayouts/slideLayout458.xml"/><Relationship Id="rId11" Type="http://schemas.openxmlformats.org/officeDocument/2006/relationships/slideLayout" Target="../slideLayouts/slideLayout463.xml"/><Relationship Id="rId24" Type="http://schemas.openxmlformats.org/officeDocument/2006/relationships/slideLayout" Target="../slideLayouts/slideLayout476.xml"/><Relationship Id="rId5" Type="http://schemas.openxmlformats.org/officeDocument/2006/relationships/slideLayout" Target="../slideLayouts/slideLayout457.xml"/><Relationship Id="rId15" Type="http://schemas.openxmlformats.org/officeDocument/2006/relationships/slideLayout" Target="../slideLayouts/slideLayout467.xml"/><Relationship Id="rId23" Type="http://schemas.openxmlformats.org/officeDocument/2006/relationships/slideLayout" Target="../slideLayouts/slideLayout475.xml"/><Relationship Id="rId10" Type="http://schemas.openxmlformats.org/officeDocument/2006/relationships/slideLayout" Target="../slideLayouts/slideLayout462.xml"/><Relationship Id="rId19" Type="http://schemas.openxmlformats.org/officeDocument/2006/relationships/slideLayout" Target="../slideLayouts/slideLayout471.xml"/><Relationship Id="rId4" Type="http://schemas.openxmlformats.org/officeDocument/2006/relationships/slideLayout" Target="../slideLayouts/slideLayout456.xml"/><Relationship Id="rId9" Type="http://schemas.openxmlformats.org/officeDocument/2006/relationships/slideLayout" Target="../slideLayouts/slideLayout461.xml"/><Relationship Id="rId14" Type="http://schemas.openxmlformats.org/officeDocument/2006/relationships/slideLayout" Target="../slideLayouts/slideLayout466.xml"/><Relationship Id="rId22" Type="http://schemas.openxmlformats.org/officeDocument/2006/relationships/slideLayout" Target="../slideLayouts/slideLayout474.xml"/><Relationship Id="rId27"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slideLayout" Target="../slideLayouts/slideLayout491.xml"/><Relationship Id="rId18" Type="http://schemas.openxmlformats.org/officeDocument/2006/relationships/slideLayout" Target="../slideLayouts/slideLayout496.xml"/><Relationship Id="rId26" Type="http://schemas.openxmlformats.org/officeDocument/2006/relationships/slideLayout" Target="../slideLayouts/slideLayout504.xml"/><Relationship Id="rId3" Type="http://schemas.openxmlformats.org/officeDocument/2006/relationships/slideLayout" Target="../slideLayouts/slideLayout481.xml"/><Relationship Id="rId21" Type="http://schemas.openxmlformats.org/officeDocument/2006/relationships/slideLayout" Target="../slideLayouts/slideLayout499.xml"/><Relationship Id="rId34" Type="http://schemas.openxmlformats.org/officeDocument/2006/relationships/oleObject" Target="../embeddings/oleObject5.bin"/><Relationship Id="rId7" Type="http://schemas.openxmlformats.org/officeDocument/2006/relationships/slideLayout" Target="../slideLayouts/slideLayout485.xml"/><Relationship Id="rId12" Type="http://schemas.openxmlformats.org/officeDocument/2006/relationships/slideLayout" Target="../slideLayouts/slideLayout490.xml"/><Relationship Id="rId17" Type="http://schemas.openxmlformats.org/officeDocument/2006/relationships/slideLayout" Target="../slideLayouts/slideLayout495.xml"/><Relationship Id="rId25" Type="http://schemas.openxmlformats.org/officeDocument/2006/relationships/slideLayout" Target="../slideLayouts/slideLayout503.xml"/><Relationship Id="rId33" Type="http://schemas.openxmlformats.org/officeDocument/2006/relationships/tags" Target="../tags/tag3.xml"/><Relationship Id="rId2" Type="http://schemas.openxmlformats.org/officeDocument/2006/relationships/slideLayout" Target="../slideLayouts/slideLayout480.xml"/><Relationship Id="rId16" Type="http://schemas.openxmlformats.org/officeDocument/2006/relationships/slideLayout" Target="../slideLayouts/slideLayout494.xml"/><Relationship Id="rId20" Type="http://schemas.openxmlformats.org/officeDocument/2006/relationships/slideLayout" Target="../slideLayouts/slideLayout498.xml"/><Relationship Id="rId29" Type="http://schemas.openxmlformats.org/officeDocument/2006/relationships/slideLayout" Target="../slideLayouts/slideLayout507.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24" Type="http://schemas.openxmlformats.org/officeDocument/2006/relationships/slideLayout" Target="../slideLayouts/slideLayout502.xml"/><Relationship Id="rId32" Type="http://schemas.openxmlformats.org/officeDocument/2006/relationships/vmlDrawing" Target="../drawings/vmlDrawing5.vml"/><Relationship Id="rId5" Type="http://schemas.openxmlformats.org/officeDocument/2006/relationships/slideLayout" Target="../slideLayouts/slideLayout483.xml"/><Relationship Id="rId15" Type="http://schemas.openxmlformats.org/officeDocument/2006/relationships/slideLayout" Target="../slideLayouts/slideLayout493.xml"/><Relationship Id="rId23" Type="http://schemas.openxmlformats.org/officeDocument/2006/relationships/slideLayout" Target="../slideLayouts/slideLayout501.xml"/><Relationship Id="rId28" Type="http://schemas.openxmlformats.org/officeDocument/2006/relationships/slideLayout" Target="../slideLayouts/slideLayout506.xml"/><Relationship Id="rId36" Type="http://schemas.openxmlformats.org/officeDocument/2006/relationships/image" Target="../media/image8.png"/><Relationship Id="rId10" Type="http://schemas.openxmlformats.org/officeDocument/2006/relationships/slideLayout" Target="../slideLayouts/slideLayout488.xml"/><Relationship Id="rId19" Type="http://schemas.openxmlformats.org/officeDocument/2006/relationships/slideLayout" Target="../slideLayouts/slideLayout497.xml"/><Relationship Id="rId31" Type="http://schemas.openxmlformats.org/officeDocument/2006/relationships/theme" Target="../theme/theme25.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slideLayout" Target="../slideLayouts/slideLayout492.xml"/><Relationship Id="rId22" Type="http://schemas.openxmlformats.org/officeDocument/2006/relationships/slideLayout" Target="../slideLayouts/slideLayout500.xml"/><Relationship Id="rId27" Type="http://schemas.openxmlformats.org/officeDocument/2006/relationships/slideLayout" Target="../slideLayouts/slideLayout505.xml"/><Relationship Id="rId30" Type="http://schemas.openxmlformats.org/officeDocument/2006/relationships/slideLayout" Target="../slideLayouts/slideLayout508.xml"/><Relationship Id="rId35" Type="http://schemas.openxmlformats.org/officeDocument/2006/relationships/image" Target="../media/image65.emf"/></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3" Type="http://schemas.openxmlformats.org/officeDocument/2006/relationships/slideLayout" Target="../slideLayouts/slideLayout511.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theme" Target="../theme/theme26.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slideLayout" Target="../slideLayouts/slideLayout540.xml"/><Relationship Id="rId18" Type="http://schemas.openxmlformats.org/officeDocument/2006/relationships/slideLayout" Target="../slideLayouts/slideLayout545.xml"/><Relationship Id="rId3" Type="http://schemas.openxmlformats.org/officeDocument/2006/relationships/slideLayout" Target="../slideLayouts/slideLayout530.xml"/><Relationship Id="rId21" Type="http://schemas.openxmlformats.org/officeDocument/2006/relationships/slideLayout" Target="../slideLayouts/slideLayout548.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17" Type="http://schemas.openxmlformats.org/officeDocument/2006/relationships/slideLayout" Target="../slideLayouts/slideLayout544.xml"/><Relationship Id="rId25" Type="http://schemas.openxmlformats.org/officeDocument/2006/relationships/image" Target="../media/image8.png"/><Relationship Id="rId2" Type="http://schemas.openxmlformats.org/officeDocument/2006/relationships/slideLayout" Target="../slideLayouts/slideLayout529.xml"/><Relationship Id="rId16" Type="http://schemas.openxmlformats.org/officeDocument/2006/relationships/slideLayout" Target="../slideLayouts/slideLayout543.xml"/><Relationship Id="rId20" Type="http://schemas.openxmlformats.org/officeDocument/2006/relationships/slideLayout" Target="../slideLayouts/slideLayout547.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24" Type="http://schemas.openxmlformats.org/officeDocument/2006/relationships/theme" Target="../theme/theme27.xml"/><Relationship Id="rId5" Type="http://schemas.openxmlformats.org/officeDocument/2006/relationships/slideLayout" Target="../slideLayouts/slideLayout532.xml"/><Relationship Id="rId15" Type="http://schemas.openxmlformats.org/officeDocument/2006/relationships/slideLayout" Target="../slideLayouts/slideLayout542.xml"/><Relationship Id="rId23" Type="http://schemas.openxmlformats.org/officeDocument/2006/relationships/slideLayout" Target="../slideLayouts/slideLayout550.xml"/><Relationship Id="rId10" Type="http://schemas.openxmlformats.org/officeDocument/2006/relationships/slideLayout" Target="../slideLayouts/slideLayout537.xml"/><Relationship Id="rId19" Type="http://schemas.openxmlformats.org/officeDocument/2006/relationships/slideLayout" Target="../slideLayouts/slideLayout546.xml"/><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 Id="rId22" Type="http://schemas.openxmlformats.org/officeDocument/2006/relationships/slideLayout" Target="../slideLayouts/slideLayout549.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58.xml"/><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theme" Target="../theme/theme28.xml"/><Relationship Id="rId2" Type="http://schemas.openxmlformats.org/officeDocument/2006/relationships/slideLayout" Target="../slideLayouts/slideLayout552.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slideLayout" Target="../slideLayouts/slideLayout81.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3" Type="http://schemas.openxmlformats.org/officeDocument/2006/relationships/image" Target="../media/image11.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slideLayout" Target="../slideLayouts/slideLayout80.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52" Type="http://schemas.openxmlformats.org/officeDocument/2006/relationships/image" Target="../media/image10.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7.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theme" Target="../theme/theme8.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image" Target="../media/image26.emf"/><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5359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1" r:id="rId4"/>
    <p:sldLayoutId id="2147483652" r:id="rId5"/>
    <p:sldLayoutId id="2147483654" r:id="rId6"/>
  </p:sldLayoutIdLst>
  <p:txStyles>
    <p:titleStyle>
      <a:lvl1pPr algn="ctr" defTabSz="457200" rtl="0" eaLnBrk="1" latinLnBrk="0" hangingPunct="1">
        <a:spcBef>
          <a:spcPct val="0"/>
        </a:spcBef>
        <a:buNone/>
        <a:defRPr sz="440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1"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200025" y="193497"/>
            <a:ext cx="7338012" cy="857250"/>
          </a:xfrm>
          <a:prstGeom prst="rect">
            <a:avLst/>
          </a:prstGeom>
        </p:spPr>
        <p:txBody>
          <a:bodyPr vert="horz" lIns="0" tIns="45720" rIns="0" bIns="45720" rtlCol="0" anchor="ctr">
            <a:noAutofit/>
          </a:bodyPr>
          <a:lstStyle/>
          <a:p>
            <a:pPr marL="0" lvl="0" indent="0" algn="l" defTabSz="914400" rtl="0" eaLnBrk="1" latinLnBrk="0" hangingPunct="1">
              <a:spcBef>
                <a:spcPct val="20000"/>
              </a:spcBef>
              <a:buClr>
                <a:schemeClr val="bg1"/>
              </a:buClr>
              <a:buFont typeface="Arial" panose="020B0604020202020204" pitchFamily="34" charset="0"/>
              <a:buNone/>
            </a:pPr>
            <a:r>
              <a:rPr lang="en-US" dirty="0"/>
              <a:t>TITLE AREA</a:t>
            </a:r>
            <a:endParaRPr lang="en-GB" dirty="0"/>
          </a:p>
        </p:txBody>
      </p:sp>
      <p:sp>
        <p:nvSpPr>
          <p:cNvPr id="3" name="Text Placeholder 2"/>
          <p:cNvSpPr>
            <a:spLocks noGrp="1"/>
          </p:cNvSpPr>
          <p:nvPr>
            <p:ph type="body" idx="1"/>
          </p:nvPr>
        </p:nvSpPr>
        <p:spPr>
          <a:xfrm>
            <a:off x="200026" y="1200149"/>
            <a:ext cx="8748712" cy="3548063"/>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32"/>
          <p:cNvPicPr>
            <a:picLocks noChangeAspect="1" noChangeArrowheads="1"/>
          </p:cNvPicPr>
          <p:nvPr userDrawn="1"/>
        </p:nvPicPr>
        <p:blipFill>
          <a:blip r:embed="rId78"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userDrawn="1"/>
        </p:nvGrpSpPr>
        <p:grpSpPr>
          <a:xfrm>
            <a:off x="6519802" y="4759114"/>
            <a:ext cx="1286124" cy="276999"/>
            <a:chOff x="6430358" y="4771570"/>
            <a:chExt cx="1286124" cy="276999"/>
          </a:xfrm>
        </p:grpSpPr>
        <p:pic>
          <p:nvPicPr>
            <p:cNvPr id="9" name="Picture 8"/>
            <p:cNvPicPr>
              <a:picLocks noChangeAspect="1"/>
            </p:cNvPicPr>
            <p:nvPr userDrawn="1"/>
          </p:nvPicPr>
          <p:blipFill>
            <a:blip r:embed="rId79"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236784065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 id="2147483909" r:id="rId37"/>
    <p:sldLayoutId id="2147483910" r:id="rId38"/>
    <p:sldLayoutId id="2147483911" r:id="rId39"/>
    <p:sldLayoutId id="2147483912" r:id="rId40"/>
    <p:sldLayoutId id="2147483913" r:id="rId41"/>
    <p:sldLayoutId id="2147483914" r:id="rId42"/>
    <p:sldLayoutId id="2147483915" r:id="rId43"/>
    <p:sldLayoutId id="2147483916" r:id="rId44"/>
    <p:sldLayoutId id="2147483917" r:id="rId45"/>
    <p:sldLayoutId id="2147483918" r:id="rId46"/>
    <p:sldLayoutId id="2147483919" r:id="rId47"/>
    <p:sldLayoutId id="2147483920" r:id="rId48"/>
    <p:sldLayoutId id="2147483921" r:id="rId49"/>
    <p:sldLayoutId id="2147483922" r:id="rId50"/>
    <p:sldLayoutId id="2147483923" r:id="rId51"/>
    <p:sldLayoutId id="2147483924" r:id="rId52"/>
    <p:sldLayoutId id="2147483925" r:id="rId53"/>
    <p:sldLayoutId id="2147483926" r:id="rId54"/>
    <p:sldLayoutId id="2147483927" r:id="rId55"/>
    <p:sldLayoutId id="2147483928" r:id="rId56"/>
    <p:sldLayoutId id="2147483929" r:id="rId57"/>
    <p:sldLayoutId id="2147483930" r:id="rId58"/>
    <p:sldLayoutId id="2147483931" r:id="rId59"/>
    <p:sldLayoutId id="2147483932" r:id="rId60"/>
    <p:sldLayoutId id="2147483933" r:id="rId61"/>
    <p:sldLayoutId id="2147483934" r:id="rId62"/>
    <p:sldLayoutId id="2147483935" r:id="rId63"/>
    <p:sldLayoutId id="2147483936" r:id="rId64"/>
    <p:sldLayoutId id="2147483937" r:id="rId65"/>
    <p:sldLayoutId id="2147483938" r:id="rId66"/>
    <p:sldLayoutId id="2147483939" r:id="rId67"/>
    <p:sldLayoutId id="2147483940" r:id="rId68"/>
    <p:sldLayoutId id="2147483941" r:id="rId69"/>
    <p:sldLayoutId id="2147483942" r:id="rId70"/>
    <p:sldLayoutId id="2147483943" r:id="rId71"/>
    <p:sldLayoutId id="2147483944" r:id="rId72"/>
    <p:sldLayoutId id="2147483945" r:id="rId73"/>
    <p:sldLayoutId id="2147483946" r:id="rId74"/>
    <p:sldLayoutId id="2147483947" r:id="rId75"/>
    <p:sldLayoutId id="2147483948" r:id="rId7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00000"/>
        </a:lnSpc>
        <a:spcBef>
          <a:spcPct val="0"/>
        </a:spcBef>
        <a:buNone/>
        <a:defRPr lang="en-GB" sz="48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p:titleStyle>
    <p:bodyStyle>
      <a:lvl1pPr marL="0" indent="0" algn="l" defTabSz="914400" rtl="0" eaLnBrk="1" latinLnBrk="0" hangingPunct="1">
        <a:spcBef>
          <a:spcPct val="20000"/>
        </a:spcBef>
        <a:buClr>
          <a:schemeClr val="bg1"/>
        </a:buClr>
        <a:buFont typeface="Arial" panose="020B0604020202020204" pitchFamily="34" charset="0"/>
        <a:buNone/>
        <a:defRPr sz="2000" kern="1200">
          <a:solidFill>
            <a:schemeClr val="bg1"/>
          </a:solidFill>
          <a:latin typeface="+mn-lt"/>
          <a:ea typeface="+mn-ea"/>
          <a:cs typeface="+mn-cs"/>
        </a:defRPr>
      </a:lvl1pPr>
      <a:lvl2pPr marL="360363" indent="-360363" algn="l" defTabSz="914400" rtl="0" eaLnBrk="1" latinLnBrk="0" hangingPunct="1">
        <a:spcBef>
          <a:spcPct val="20000"/>
        </a:spcBef>
        <a:buClr>
          <a:schemeClr val="bg1"/>
        </a:buClr>
        <a:buFont typeface="Arial" panose="020B0604020202020204" pitchFamily="34" charset="0"/>
        <a:buChar char="‒"/>
        <a:defRPr sz="1800" kern="1200">
          <a:solidFill>
            <a:schemeClr val="bg1"/>
          </a:solidFill>
          <a:latin typeface="+mn-lt"/>
          <a:ea typeface="+mn-ea"/>
          <a:cs typeface="+mn-cs"/>
        </a:defRPr>
      </a:lvl2pPr>
      <a:lvl3pPr marL="714375" indent="-354013" algn="l" defTabSz="914400" rtl="0" eaLnBrk="1" latinLnBrk="0" hangingPunct="1">
        <a:spcBef>
          <a:spcPct val="20000"/>
        </a:spcBef>
        <a:buClr>
          <a:schemeClr val="bg1"/>
        </a:buClr>
        <a:buFont typeface="Arial" panose="020B0604020202020204" pitchFamily="34" charset="0"/>
        <a:buChar char="‒"/>
        <a:defRPr sz="1600" kern="1200">
          <a:solidFill>
            <a:schemeClr val="bg1"/>
          </a:solidFill>
          <a:latin typeface="+mn-lt"/>
          <a:ea typeface="+mn-ea"/>
          <a:cs typeface="+mn-cs"/>
        </a:defRPr>
      </a:lvl3pPr>
      <a:lvl4pPr marL="1076325" indent="-361950" algn="l" defTabSz="914400" rtl="0" eaLnBrk="1" latinLnBrk="0" hangingPunct="1">
        <a:spcBef>
          <a:spcPct val="20000"/>
        </a:spcBef>
        <a:buClr>
          <a:schemeClr val="bg1"/>
        </a:buClr>
        <a:buFont typeface="Arial" panose="020B0604020202020204" pitchFamily="34" charset="0"/>
        <a:buChar char="‒"/>
        <a:defRPr sz="1400" kern="1200">
          <a:solidFill>
            <a:schemeClr val="bg1"/>
          </a:solidFill>
          <a:latin typeface="+mn-lt"/>
          <a:ea typeface="+mn-ea"/>
          <a:cs typeface="+mn-cs"/>
        </a:defRPr>
      </a:lvl4pPr>
      <a:lvl5pPr marL="1436688" indent="-360363" algn="l" defTabSz="914400" rtl="0" eaLnBrk="1" latinLnBrk="0" hangingPunct="1">
        <a:spcBef>
          <a:spcPct val="20000"/>
        </a:spcBef>
        <a:buClr>
          <a:schemeClr val="bg1"/>
        </a:buClr>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2408425637"/>
      </p:ext>
    </p:extLst>
  </p:cSld>
  <p:clrMap bg1="dk1" tx1="lt1" bg2="dk2" tx2="lt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Lst>
  <p:transition>
    <p:fade/>
  </p:transition>
  <p:txStyles>
    <p:titleStyle>
      <a:lvl1pPr algn="l" defTabSz="685599" rtl="0" eaLnBrk="1" latinLnBrk="0" hangingPunct="1">
        <a:lnSpc>
          <a:spcPct val="90000"/>
        </a:lnSpc>
        <a:spcBef>
          <a:spcPct val="0"/>
        </a:spcBef>
        <a:buNone/>
        <a:defRPr lang="en-US" sz="3527"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44" marR="0" indent="-252044" algn="l" defTabSz="685599"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407" marR="0" indent="-177365" algn="l" defTabSz="68559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02" marR="0" indent="-168030" algn="l" defTabSz="685599"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31" marR="0" indent="-168030" algn="l" defTabSz="685599" rtl="0" eaLnBrk="1" fontAlgn="auto" latinLnBrk="0" hangingPunct="1">
        <a:lnSpc>
          <a:spcPct val="90000"/>
        </a:lnSpc>
        <a:spcBef>
          <a:spcPct val="20000"/>
        </a:spcBef>
        <a:spcAft>
          <a:spcPts val="0"/>
        </a:spcAft>
        <a:buClrTx/>
        <a:buSzPct val="90000"/>
        <a:buFont typeface="Arial" pitchFamily="34" charset="0"/>
        <a:buChar char="•"/>
        <a:tabLst/>
        <a:defRPr sz="1325" kern="1200" spc="0" baseline="0">
          <a:gradFill>
            <a:gsLst>
              <a:gs pos="1250">
                <a:schemeClr val="tx1"/>
              </a:gs>
              <a:gs pos="100000">
                <a:schemeClr val="tx1"/>
              </a:gs>
            </a:gsLst>
            <a:lin ang="5400000" scaled="0"/>
          </a:gradFill>
          <a:latin typeface="+mn-lt"/>
          <a:ea typeface="+mn-ea"/>
          <a:cs typeface="+mn-cs"/>
        </a:defRPr>
      </a:lvl4pPr>
      <a:lvl5pPr marL="924161" marR="0" indent="-168030" algn="l" defTabSz="685599" rtl="0" eaLnBrk="1" fontAlgn="auto" latinLnBrk="0" hangingPunct="1">
        <a:lnSpc>
          <a:spcPct val="90000"/>
        </a:lnSpc>
        <a:spcBef>
          <a:spcPct val="20000"/>
        </a:spcBef>
        <a:spcAft>
          <a:spcPts val="0"/>
        </a:spcAft>
        <a:buClrTx/>
        <a:buSzPct val="90000"/>
        <a:buFont typeface="Arial" pitchFamily="34" charset="0"/>
        <a:buChar char="•"/>
        <a:tabLst/>
        <a:defRPr sz="1325" kern="1200" spc="0" baseline="0">
          <a:gradFill>
            <a:gsLst>
              <a:gs pos="1250">
                <a:schemeClr val="tx1"/>
              </a:gs>
              <a:gs pos="100000">
                <a:schemeClr val="tx1"/>
              </a:gs>
            </a:gsLst>
            <a:lin ang="5400000" scaled="0"/>
          </a:gradFill>
          <a:latin typeface="+mn-lt"/>
          <a:ea typeface="+mn-ea"/>
          <a:cs typeface="+mn-cs"/>
        </a:defRPr>
      </a:lvl5pPr>
      <a:lvl6pPr marL="1885396" indent="-171401" algn="l" defTabSz="6855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96" indent="-171401" algn="l" defTabSz="6855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95" indent="-171401" algn="l" defTabSz="6855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95" indent="-171401" algn="l" defTabSz="6855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99" rtl="0" eaLnBrk="1" latinLnBrk="0" hangingPunct="1">
        <a:defRPr sz="1325" kern="1200">
          <a:solidFill>
            <a:schemeClr val="tx1"/>
          </a:solidFill>
          <a:latin typeface="+mn-lt"/>
          <a:ea typeface="+mn-ea"/>
          <a:cs typeface="+mn-cs"/>
        </a:defRPr>
      </a:lvl1pPr>
      <a:lvl2pPr marL="342800" algn="l" defTabSz="685599" rtl="0" eaLnBrk="1" latinLnBrk="0" hangingPunct="1">
        <a:defRPr sz="1325" kern="1200">
          <a:solidFill>
            <a:schemeClr val="tx1"/>
          </a:solidFill>
          <a:latin typeface="+mn-lt"/>
          <a:ea typeface="+mn-ea"/>
          <a:cs typeface="+mn-cs"/>
        </a:defRPr>
      </a:lvl2pPr>
      <a:lvl3pPr marL="685599" algn="l" defTabSz="685599" rtl="0" eaLnBrk="1" latinLnBrk="0" hangingPunct="1">
        <a:defRPr sz="1325" kern="1200">
          <a:solidFill>
            <a:schemeClr val="tx1"/>
          </a:solidFill>
          <a:latin typeface="+mn-lt"/>
          <a:ea typeface="+mn-ea"/>
          <a:cs typeface="+mn-cs"/>
        </a:defRPr>
      </a:lvl3pPr>
      <a:lvl4pPr marL="1028399" algn="l" defTabSz="685599" rtl="0" eaLnBrk="1" latinLnBrk="0" hangingPunct="1">
        <a:defRPr sz="1325" kern="1200">
          <a:solidFill>
            <a:schemeClr val="tx1"/>
          </a:solidFill>
          <a:latin typeface="+mn-lt"/>
          <a:ea typeface="+mn-ea"/>
          <a:cs typeface="+mn-cs"/>
        </a:defRPr>
      </a:lvl4pPr>
      <a:lvl5pPr marL="1371196" algn="l" defTabSz="685599" rtl="0" eaLnBrk="1" latinLnBrk="0" hangingPunct="1">
        <a:defRPr sz="1325" kern="1200">
          <a:solidFill>
            <a:schemeClr val="tx1"/>
          </a:solidFill>
          <a:latin typeface="+mn-lt"/>
          <a:ea typeface="+mn-ea"/>
          <a:cs typeface="+mn-cs"/>
        </a:defRPr>
      </a:lvl5pPr>
      <a:lvl6pPr marL="1713998" algn="l" defTabSz="685599" rtl="0" eaLnBrk="1" latinLnBrk="0" hangingPunct="1">
        <a:defRPr sz="1325" kern="1200">
          <a:solidFill>
            <a:schemeClr val="tx1"/>
          </a:solidFill>
          <a:latin typeface="+mn-lt"/>
          <a:ea typeface="+mn-ea"/>
          <a:cs typeface="+mn-cs"/>
        </a:defRPr>
      </a:lvl6pPr>
      <a:lvl7pPr marL="2056796" algn="l" defTabSz="685599" rtl="0" eaLnBrk="1" latinLnBrk="0" hangingPunct="1">
        <a:defRPr sz="1325" kern="1200">
          <a:solidFill>
            <a:schemeClr val="tx1"/>
          </a:solidFill>
          <a:latin typeface="+mn-lt"/>
          <a:ea typeface="+mn-ea"/>
          <a:cs typeface="+mn-cs"/>
        </a:defRPr>
      </a:lvl7pPr>
      <a:lvl8pPr marL="2399595" algn="l" defTabSz="685599" rtl="0" eaLnBrk="1" latinLnBrk="0" hangingPunct="1">
        <a:defRPr sz="1325" kern="1200">
          <a:solidFill>
            <a:schemeClr val="tx1"/>
          </a:solidFill>
          <a:latin typeface="+mn-lt"/>
          <a:ea typeface="+mn-ea"/>
          <a:cs typeface="+mn-cs"/>
        </a:defRPr>
      </a:lvl8pPr>
      <a:lvl9pPr marL="2742396" algn="l" defTabSz="685599" rtl="0" eaLnBrk="1" latinLnBrk="0" hangingPunct="1">
        <a:defRPr sz="132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7"/>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4"/>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6906562" y="2243277"/>
            <a:ext cx="5143967" cy="657418"/>
          </a:xfrm>
          <a:prstGeom prst="rect">
            <a:avLst/>
          </a:prstGeom>
        </p:spPr>
      </p:pic>
    </p:spTree>
    <p:extLst>
      <p:ext uri="{BB962C8B-B14F-4D97-AF65-F5344CB8AC3E}">
        <p14:creationId xmlns:p14="http://schemas.microsoft.com/office/powerpoint/2010/main" val="3575880672"/>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Lst>
  <p:transition>
    <p:fade/>
  </p:transition>
  <p:txStyles>
    <p:titleStyle>
      <a:lvl1pPr algn="l" defTabSz="685394" rtl="0" eaLnBrk="1" latinLnBrk="0" hangingPunct="1">
        <a:lnSpc>
          <a:spcPct val="90000"/>
        </a:lnSpc>
        <a:spcBef>
          <a:spcPct val="0"/>
        </a:spcBef>
        <a:buNone/>
        <a:defRPr lang="en-US" sz="3527"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68" marR="0" indent="-251968" algn="l" defTabSz="685394"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278" marR="0" indent="-177311" algn="l" defTabSz="68539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7926" marR="0" indent="-167980" algn="l" defTabSz="685394" rtl="0" eaLnBrk="1" fontAlgn="auto" latinLnBrk="0" hangingPunct="1">
        <a:lnSpc>
          <a:spcPct val="90000"/>
        </a:lnSpc>
        <a:spcBef>
          <a:spcPct val="20000"/>
        </a:spcBef>
        <a:spcAft>
          <a:spcPts val="0"/>
        </a:spcAft>
        <a:buClrTx/>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3pPr>
      <a:lvl4pPr marL="755905" marR="0" indent="-167980" algn="l" defTabSz="68539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3884" marR="0" indent="-167980" algn="l" defTabSz="68539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4830" indent="-171349" algn="l" defTabSz="685394"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528" indent="-171349" algn="l" defTabSz="685394"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224" indent="-171349" algn="l" defTabSz="685394"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2921" indent="-171349" algn="l" defTabSz="685394"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394" rtl="0" eaLnBrk="1" latinLnBrk="0" hangingPunct="1">
        <a:defRPr sz="1324" kern="1200">
          <a:solidFill>
            <a:schemeClr val="tx1"/>
          </a:solidFill>
          <a:latin typeface="+mn-lt"/>
          <a:ea typeface="+mn-ea"/>
          <a:cs typeface="+mn-cs"/>
        </a:defRPr>
      </a:lvl1pPr>
      <a:lvl2pPr marL="342697" algn="l" defTabSz="685394" rtl="0" eaLnBrk="1" latinLnBrk="0" hangingPunct="1">
        <a:defRPr sz="1324" kern="1200">
          <a:solidFill>
            <a:schemeClr val="tx1"/>
          </a:solidFill>
          <a:latin typeface="+mn-lt"/>
          <a:ea typeface="+mn-ea"/>
          <a:cs typeface="+mn-cs"/>
        </a:defRPr>
      </a:lvl2pPr>
      <a:lvl3pPr marL="685394" algn="l" defTabSz="685394" rtl="0" eaLnBrk="1" latinLnBrk="0" hangingPunct="1">
        <a:defRPr sz="1324" kern="1200">
          <a:solidFill>
            <a:schemeClr val="tx1"/>
          </a:solidFill>
          <a:latin typeface="+mn-lt"/>
          <a:ea typeface="+mn-ea"/>
          <a:cs typeface="+mn-cs"/>
        </a:defRPr>
      </a:lvl3pPr>
      <a:lvl4pPr marL="1028090" algn="l" defTabSz="685394" rtl="0" eaLnBrk="1" latinLnBrk="0" hangingPunct="1">
        <a:defRPr sz="1324" kern="1200">
          <a:solidFill>
            <a:schemeClr val="tx1"/>
          </a:solidFill>
          <a:latin typeface="+mn-lt"/>
          <a:ea typeface="+mn-ea"/>
          <a:cs typeface="+mn-cs"/>
        </a:defRPr>
      </a:lvl4pPr>
      <a:lvl5pPr marL="1370785" algn="l" defTabSz="685394" rtl="0" eaLnBrk="1" latinLnBrk="0" hangingPunct="1">
        <a:defRPr sz="1324" kern="1200">
          <a:solidFill>
            <a:schemeClr val="tx1"/>
          </a:solidFill>
          <a:latin typeface="+mn-lt"/>
          <a:ea typeface="+mn-ea"/>
          <a:cs typeface="+mn-cs"/>
        </a:defRPr>
      </a:lvl5pPr>
      <a:lvl6pPr marL="1713483" algn="l" defTabSz="685394" rtl="0" eaLnBrk="1" latinLnBrk="0" hangingPunct="1">
        <a:defRPr sz="1324" kern="1200">
          <a:solidFill>
            <a:schemeClr val="tx1"/>
          </a:solidFill>
          <a:latin typeface="+mn-lt"/>
          <a:ea typeface="+mn-ea"/>
          <a:cs typeface="+mn-cs"/>
        </a:defRPr>
      </a:lvl6pPr>
      <a:lvl7pPr marL="2056179" algn="l" defTabSz="685394" rtl="0" eaLnBrk="1" latinLnBrk="0" hangingPunct="1">
        <a:defRPr sz="1324" kern="1200">
          <a:solidFill>
            <a:schemeClr val="tx1"/>
          </a:solidFill>
          <a:latin typeface="+mn-lt"/>
          <a:ea typeface="+mn-ea"/>
          <a:cs typeface="+mn-cs"/>
        </a:defRPr>
      </a:lvl7pPr>
      <a:lvl8pPr marL="2398875" algn="l" defTabSz="685394" rtl="0" eaLnBrk="1" latinLnBrk="0" hangingPunct="1">
        <a:defRPr sz="1324" kern="1200">
          <a:solidFill>
            <a:schemeClr val="tx1"/>
          </a:solidFill>
          <a:latin typeface="+mn-lt"/>
          <a:ea typeface="+mn-ea"/>
          <a:cs typeface="+mn-cs"/>
        </a:defRPr>
      </a:lvl8pPr>
      <a:lvl9pPr marL="2741573" algn="l" defTabSz="68539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026579217"/>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Lst>
  <p:txStyles>
    <p:titleStyle>
      <a:lvl1pPr algn="ctr" defTabSz="457200" rtl="0" eaLnBrk="1" latinLnBrk="0" hangingPunct="1">
        <a:spcBef>
          <a:spcPct val="0"/>
        </a:spcBef>
        <a:buNone/>
        <a:defRPr sz="440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316142"/>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685705"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426" indent="-171426" algn="l" defTabSz="68570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78" indent="-171426" algn="l" defTabSz="68570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31" indent="-171426" algn="l" defTabSz="68570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8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83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88"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40"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9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24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05" rtl="0" eaLnBrk="1" latinLnBrk="0" hangingPunct="1">
        <a:defRPr sz="1350" kern="1200">
          <a:solidFill>
            <a:schemeClr val="tx1"/>
          </a:solidFill>
          <a:latin typeface="+mn-lt"/>
          <a:ea typeface="+mn-ea"/>
          <a:cs typeface="+mn-cs"/>
        </a:defRPr>
      </a:lvl1pPr>
      <a:lvl2pPr marL="342852" algn="l" defTabSz="685705" rtl="0" eaLnBrk="1" latinLnBrk="0" hangingPunct="1">
        <a:defRPr sz="1350" kern="1200">
          <a:solidFill>
            <a:schemeClr val="tx1"/>
          </a:solidFill>
          <a:latin typeface="+mn-lt"/>
          <a:ea typeface="+mn-ea"/>
          <a:cs typeface="+mn-cs"/>
        </a:defRPr>
      </a:lvl2pPr>
      <a:lvl3pPr marL="685705" algn="l" defTabSz="685705" rtl="0" eaLnBrk="1" latinLnBrk="0" hangingPunct="1">
        <a:defRPr sz="1350" kern="1200">
          <a:solidFill>
            <a:schemeClr val="tx1"/>
          </a:solidFill>
          <a:latin typeface="+mn-lt"/>
          <a:ea typeface="+mn-ea"/>
          <a:cs typeface="+mn-cs"/>
        </a:defRPr>
      </a:lvl3pPr>
      <a:lvl4pPr marL="1028557" algn="l" defTabSz="685705" rtl="0" eaLnBrk="1" latinLnBrk="0" hangingPunct="1">
        <a:defRPr sz="1350" kern="1200">
          <a:solidFill>
            <a:schemeClr val="tx1"/>
          </a:solidFill>
          <a:latin typeface="+mn-lt"/>
          <a:ea typeface="+mn-ea"/>
          <a:cs typeface="+mn-cs"/>
        </a:defRPr>
      </a:lvl4pPr>
      <a:lvl5pPr marL="1371410" algn="l" defTabSz="685705" rtl="0" eaLnBrk="1" latinLnBrk="0" hangingPunct="1">
        <a:defRPr sz="1350" kern="1200">
          <a:solidFill>
            <a:schemeClr val="tx1"/>
          </a:solidFill>
          <a:latin typeface="+mn-lt"/>
          <a:ea typeface="+mn-ea"/>
          <a:cs typeface="+mn-cs"/>
        </a:defRPr>
      </a:lvl5pPr>
      <a:lvl6pPr marL="1714262" algn="l" defTabSz="685705" rtl="0" eaLnBrk="1" latinLnBrk="0" hangingPunct="1">
        <a:defRPr sz="1350" kern="1200">
          <a:solidFill>
            <a:schemeClr val="tx1"/>
          </a:solidFill>
          <a:latin typeface="+mn-lt"/>
          <a:ea typeface="+mn-ea"/>
          <a:cs typeface="+mn-cs"/>
        </a:defRPr>
      </a:lvl6pPr>
      <a:lvl7pPr marL="2057114" algn="l" defTabSz="685705" rtl="0" eaLnBrk="1" latinLnBrk="0" hangingPunct="1">
        <a:defRPr sz="1350" kern="1200">
          <a:solidFill>
            <a:schemeClr val="tx1"/>
          </a:solidFill>
          <a:latin typeface="+mn-lt"/>
          <a:ea typeface="+mn-ea"/>
          <a:cs typeface="+mn-cs"/>
        </a:defRPr>
      </a:lvl7pPr>
      <a:lvl8pPr marL="2399966" algn="l" defTabSz="685705" rtl="0" eaLnBrk="1" latinLnBrk="0" hangingPunct="1">
        <a:defRPr sz="1350" kern="1200">
          <a:solidFill>
            <a:schemeClr val="tx1"/>
          </a:solidFill>
          <a:latin typeface="+mn-lt"/>
          <a:ea typeface="+mn-ea"/>
          <a:cs typeface="+mn-cs"/>
        </a:defRPr>
      </a:lvl8pPr>
      <a:lvl9pPr marL="2742818" algn="l" defTabSz="685705"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828769292"/>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126" r:id="rId15"/>
    <p:sldLayoutId id="2147484127" r:id="rId16"/>
    <p:sldLayoutId id="2147484128" r:id="rId17"/>
    <p:sldLayoutId id="2147484129" r:id="rId18"/>
    <p:sldLayoutId id="2147484130" r:id="rId19"/>
    <p:sldLayoutId id="2147484131" r:id="rId20"/>
    <p:sldLayoutId id="2147484132" r:id="rId21"/>
    <p:sldLayoutId id="2147484133" r:id="rId22"/>
    <p:sldLayoutId id="2147484134" r:id="rId23"/>
    <p:sldLayoutId id="2147484135" r:id="rId24"/>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extLst>
              <a:ext uri="{28A0092B-C50C-407E-A947-70E740481C1C}">
                <a14:useLocalDpi xmlns:a14="http://schemas.microsoft.com/office/drawing/2010/main" val="0"/>
              </a:ext>
            </a:extLst>
          </a:blip>
          <a:srcRect/>
          <a:stretch>
            <a:fillRect l="-2000" r="-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939" y="171451"/>
            <a:ext cx="8364537" cy="560923"/>
          </a:xfrm>
          <a:prstGeom prst="rect">
            <a:avLst/>
          </a:prstGeom>
          <a:effectLst/>
        </p:spPr>
        <p:txBody>
          <a:bodyPr vert="horz" wrap="square" lIns="0" tIns="0" rIns="0" bIns="0" rtlCol="0" anchor="t">
            <a:spAutoFit/>
          </a:bodyPr>
          <a:lstStyle/>
          <a:p>
            <a:pPr lvl="0"/>
            <a:r>
              <a:rPr lang="en-US" dirty="0"/>
              <a:t>Click to edit Master title style</a:t>
            </a:r>
          </a:p>
        </p:txBody>
      </p:sp>
      <p:sp>
        <p:nvSpPr>
          <p:cNvPr id="3" name="Text Placeholder 2"/>
          <p:cNvSpPr>
            <a:spLocks noGrp="1"/>
          </p:cNvSpPr>
          <p:nvPr>
            <p:ph type="body" idx="1"/>
          </p:nvPr>
        </p:nvSpPr>
        <p:spPr>
          <a:xfrm>
            <a:off x="388939" y="1085850"/>
            <a:ext cx="8364537" cy="12014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773763"/>
      </p:ext>
    </p:extLst>
  </p:cSld>
  <p:clrMap bg1="lt1" tx1="dk1" bg2="lt2" tx2="dk2" accent1="accent1" accent2="accent2" accent3="accent3" accent4="accent4" accent5="accent5" accent6="accent6" hlink="hlink" folHlink="folHlink"/>
  <p:sldLayoutIdLst>
    <p:sldLayoutId id="2147484137" r:id="rId1"/>
    <p:sldLayoutId id="2147484138" r:id="rId2"/>
  </p:sldLayoutIdLst>
  <p:transition>
    <p:fade/>
  </p:transition>
  <p:txStyles>
    <p:titleStyle>
      <a:lvl1pPr algn="l" defTabSz="513160" rtl="0" eaLnBrk="0" fontAlgn="base" hangingPunct="0">
        <a:lnSpc>
          <a:spcPct val="90000"/>
        </a:lnSpc>
        <a:spcBef>
          <a:spcPct val="0"/>
        </a:spcBef>
        <a:spcAft>
          <a:spcPct val="0"/>
        </a:spcAft>
        <a:defRPr lang="en-US" sz="4050" kern="1200" cap="all" spc="-85"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513160" rtl="0" eaLnBrk="0" fontAlgn="base" hangingPunct="0">
        <a:lnSpc>
          <a:spcPct val="90000"/>
        </a:lnSpc>
        <a:spcBef>
          <a:spcPct val="0"/>
        </a:spcBef>
        <a:spcAft>
          <a:spcPct val="0"/>
        </a:spcAft>
        <a:defRPr sz="2700">
          <a:solidFill>
            <a:schemeClr val="tx1"/>
          </a:solidFill>
          <a:latin typeface="Calibri" pitchFamily="34" charset="0"/>
          <a:cs typeface="Calibri" pitchFamily="34" charset="0"/>
        </a:defRPr>
      </a:lvl2pPr>
      <a:lvl3pPr algn="l" defTabSz="513160" rtl="0" eaLnBrk="0" fontAlgn="base" hangingPunct="0">
        <a:lnSpc>
          <a:spcPct val="90000"/>
        </a:lnSpc>
        <a:spcBef>
          <a:spcPct val="0"/>
        </a:spcBef>
        <a:spcAft>
          <a:spcPct val="0"/>
        </a:spcAft>
        <a:defRPr sz="2700">
          <a:solidFill>
            <a:schemeClr val="tx1"/>
          </a:solidFill>
          <a:latin typeface="Calibri" pitchFamily="34" charset="0"/>
          <a:cs typeface="Calibri" pitchFamily="34" charset="0"/>
        </a:defRPr>
      </a:lvl3pPr>
      <a:lvl4pPr algn="l" defTabSz="513160" rtl="0" eaLnBrk="0" fontAlgn="base" hangingPunct="0">
        <a:lnSpc>
          <a:spcPct val="90000"/>
        </a:lnSpc>
        <a:spcBef>
          <a:spcPct val="0"/>
        </a:spcBef>
        <a:spcAft>
          <a:spcPct val="0"/>
        </a:spcAft>
        <a:defRPr sz="2700">
          <a:solidFill>
            <a:schemeClr val="tx1"/>
          </a:solidFill>
          <a:latin typeface="Calibri" pitchFamily="34" charset="0"/>
          <a:cs typeface="Calibri" pitchFamily="34" charset="0"/>
        </a:defRPr>
      </a:lvl4pPr>
      <a:lvl5pPr algn="l" defTabSz="513160" rtl="0" eaLnBrk="0" fontAlgn="base" hangingPunct="0">
        <a:lnSpc>
          <a:spcPct val="90000"/>
        </a:lnSpc>
        <a:spcBef>
          <a:spcPct val="0"/>
        </a:spcBef>
        <a:spcAft>
          <a:spcPct val="0"/>
        </a:spcAft>
        <a:defRPr sz="2700">
          <a:solidFill>
            <a:schemeClr val="tx1"/>
          </a:solidFill>
          <a:latin typeface="Calibri" pitchFamily="34" charset="0"/>
          <a:cs typeface="Calibri" pitchFamily="34" charset="0"/>
        </a:defRPr>
      </a:lvl5pPr>
      <a:lvl6pPr marL="342900" algn="l" defTabSz="513160" rtl="0" fontAlgn="base">
        <a:lnSpc>
          <a:spcPct val="90000"/>
        </a:lnSpc>
        <a:spcBef>
          <a:spcPct val="0"/>
        </a:spcBef>
        <a:spcAft>
          <a:spcPct val="0"/>
        </a:spcAft>
        <a:defRPr sz="2700">
          <a:solidFill>
            <a:schemeClr val="tx1"/>
          </a:solidFill>
          <a:latin typeface="Segoe Light" pitchFamily="34" charset="0"/>
        </a:defRPr>
      </a:lvl6pPr>
      <a:lvl7pPr marL="685800" algn="l" defTabSz="513160" rtl="0" fontAlgn="base">
        <a:lnSpc>
          <a:spcPct val="90000"/>
        </a:lnSpc>
        <a:spcBef>
          <a:spcPct val="0"/>
        </a:spcBef>
        <a:spcAft>
          <a:spcPct val="0"/>
        </a:spcAft>
        <a:defRPr sz="2700">
          <a:solidFill>
            <a:schemeClr val="tx1"/>
          </a:solidFill>
          <a:latin typeface="Segoe Light" pitchFamily="34" charset="0"/>
        </a:defRPr>
      </a:lvl7pPr>
      <a:lvl8pPr marL="1028700" algn="l" defTabSz="513160" rtl="0" fontAlgn="base">
        <a:lnSpc>
          <a:spcPct val="90000"/>
        </a:lnSpc>
        <a:spcBef>
          <a:spcPct val="0"/>
        </a:spcBef>
        <a:spcAft>
          <a:spcPct val="0"/>
        </a:spcAft>
        <a:defRPr sz="2700">
          <a:solidFill>
            <a:schemeClr val="tx1"/>
          </a:solidFill>
          <a:latin typeface="Segoe Light" pitchFamily="34" charset="0"/>
        </a:defRPr>
      </a:lvl8pPr>
      <a:lvl9pPr marL="1371600" algn="l" defTabSz="513160" rtl="0" fontAlgn="base">
        <a:lnSpc>
          <a:spcPct val="90000"/>
        </a:lnSpc>
        <a:spcBef>
          <a:spcPct val="0"/>
        </a:spcBef>
        <a:spcAft>
          <a:spcPct val="0"/>
        </a:spcAft>
        <a:defRPr sz="2700">
          <a:solidFill>
            <a:schemeClr val="tx1"/>
          </a:solidFill>
          <a:latin typeface="Segoe Light" pitchFamily="34" charset="0"/>
        </a:defRPr>
      </a:lvl9pPr>
    </p:titleStyle>
    <p:bodyStyle>
      <a:lvl1pPr marL="258366" indent="-258366" algn="l" defTabSz="513160" rtl="0" eaLnBrk="0" fontAlgn="base" hangingPunct="0">
        <a:lnSpc>
          <a:spcPct val="90000"/>
        </a:lnSpc>
        <a:spcBef>
          <a:spcPct val="20000"/>
        </a:spcBef>
        <a:spcAft>
          <a:spcPct val="0"/>
        </a:spcAft>
        <a:buBlip>
          <a:blip r:embed="rId5"/>
        </a:buBlip>
        <a:defRPr sz="1800" kern="1200">
          <a:gradFill>
            <a:gsLst>
              <a:gs pos="0">
                <a:srgbClr val="FFFFFF"/>
              </a:gs>
              <a:gs pos="86000">
                <a:srgbClr val="FFFFFF"/>
              </a:gs>
            </a:gsLst>
            <a:lin ang="5400000" scaled="0"/>
          </a:gradFill>
          <a:latin typeface="Calibri" pitchFamily="34" charset="0"/>
          <a:ea typeface="+mn-ea"/>
          <a:cs typeface="Calibri" pitchFamily="34" charset="0"/>
        </a:defRPr>
      </a:lvl1pPr>
      <a:lvl2pPr marL="481013" indent="-221456" algn="l" defTabSz="513160" rtl="0" eaLnBrk="0" fontAlgn="base" hangingPunct="0">
        <a:lnSpc>
          <a:spcPct val="90000"/>
        </a:lnSpc>
        <a:spcBef>
          <a:spcPct val="20000"/>
        </a:spcBef>
        <a:spcAft>
          <a:spcPct val="0"/>
        </a:spcAft>
        <a:buBlip>
          <a:blip r:embed="rId6"/>
        </a:buBlip>
        <a:defRPr sz="1575" kern="1200">
          <a:gradFill>
            <a:gsLst>
              <a:gs pos="0">
                <a:srgbClr val="FFFFFF"/>
              </a:gs>
              <a:gs pos="86000">
                <a:srgbClr val="FFFFFF"/>
              </a:gs>
            </a:gsLst>
            <a:lin ang="5400000" scaled="0"/>
          </a:gradFill>
          <a:latin typeface="Calibri" pitchFamily="34" charset="0"/>
          <a:ea typeface="+mn-ea"/>
          <a:cs typeface="Calibri" pitchFamily="34" charset="0"/>
        </a:defRPr>
      </a:lvl2pPr>
      <a:lvl3pPr marL="707231" indent="-226219" algn="l" defTabSz="513160" rtl="0" eaLnBrk="0" fontAlgn="base" hangingPunct="0">
        <a:lnSpc>
          <a:spcPct val="90000"/>
        </a:lnSpc>
        <a:spcBef>
          <a:spcPct val="20000"/>
        </a:spcBef>
        <a:spcAft>
          <a:spcPct val="0"/>
        </a:spcAft>
        <a:buBlip>
          <a:blip r:embed="rId6"/>
        </a:buBlip>
        <a:defRPr kern="1200">
          <a:gradFill>
            <a:gsLst>
              <a:gs pos="0">
                <a:srgbClr val="FFFFFF"/>
              </a:gs>
              <a:gs pos="86000">
                <a:srgbClr val="FFFFFF"/>
              </a:gs>
            </a:gsLst>
            <a:lin ang="5400000" scaled="0"/>
          </a:gradFill>
          <a:latin typeface="Calibri" pitchFamily="34" charset="0"/>
          <a:ea typeface="+mn-ea"/>
          <a:cs typeface="Calibri" pitchFamily="34" charset="0"/>
        </a:defRPr>
      </a:lvl3pPr>
      <a:lvl4pPr marL="902494" indent="-194072" algn="l" defTabSz="513160" rtl="0" eaLnBrk="0" fontAlgn="base" hangingPunct="0">
        <a:lnSpc>
          <a:spcPct val="90000"/>
        </a:lnSpc>
        <a:spcBef>
          <a:spcPct val="20000"/>
        </a:spcBef>
        <a:spcAft>
          <a:spcPct val="0"/>
        </a:spcAft>
        <a:buBlip>
          <a:blip r:embed="rId6"/>
        </a:buBlip>
        <a:defRPr sz="1125" kern="1200">
          <a:gradFill>
            <a:gsLst>
              <a:gs pos="0">
                <a:srgbClr val="FFFFFF"/>
              </a:gs>
              <a:gs pos="86000">
                <a:srgbClr val="FFFFFF"/>
              </a:gs>
            </a:gsLst>
            <a:lin ang="5400000" scaled="0"/>
          </a:gradFill>
          <a:latin typeface="Calibri" pitchFamily="34" charset="0"/>
          <a:ea typeface="+mn-ea"/>
          <a:cs typeface="Calibri" pitchFamily="34" charset="0"/>
        </a:defRPr>
      </a:lvl4pPr>
      <a:lvl5pPr marL="1091804" indent="-188119" algn="l" defTabSz="513160" rtl="0" eaLnBrk="0" fontAlgn="base" hangingPunct="0">
        <a:lnSpc>
          <a:spcPct val="90000"/>
        </a:lnSpc>
        <a:spcBef>
          <a:spcPct val="20000"/>
        </a:spcBef>
        <a:spcAft>
          <a:spcPct val="0"/>
        </a:spcAft>
        <a:buBlip>
          <a:blip r:embed="rId6"/>
        </a:buBlip>
        <a:defRPr sz="1125" kern="1200">
          <a:gradFill>
            <a:gsLst>
              <a:gs pos="0">
                <a:srgbClr val="FFFFFF"/>
              </a:gs>
              <a:gs pos="86000">
                <a:srgbClr val="FFFFFF"/>
              </a:gs>
            </a:gsLst>
            <a:lin ang="5400000" scaled="0"/>
          </a:gradFill>
          <a:latin typeface="Calibri" pitchFamily="34" charset="0"/>
          <a:ea typeface="+mn-ea"/>
          <a:cs typeface="Calibri" pitchFamily="34" charset="0"/>
        </a:defRPr>
      </a:lvl5pPr>
      <a:lvl6pPr marL="1414325" indent="-128576" algn="l" defTabSz="51429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475" indent="-128576" algn="l" defTabSz="51429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626" indent="-128576" algn="l" defTabSz="51429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775" indent="-128576" algn="l" defTabSz="51429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299" rtl="0" eaLnBrk="1" latinLnBrk="0" hangingPunct="1">
        <a:defRPr sz="1050" kern="1200">
          <a:solidFill>
            <a:schemeClr val="tx1"/>
          </a:solidFill>
          <a:latin typeface="+mn-lt"/>
          <a:ea typeface="+mn-ea"/>
          <a:cs typeface="+mn-cs"/>
        </a:defRPr>
      </a:lvl1pPr>
      <a:lvl2pPr marL="257149" algn="l" defTabSz="514299" rtl="0" eaLnBrk="1" latinLnBrk="0" hangingPunct="1">
        <a:defRPr sz="1050" kern="1200">
          <a:solidFill>
            <a:schemeClr val="tx1"/>
          </a:solidFill>
          <a:latin typeface="+mn-lt"/>
          <a:ea typeface="+mn-ea"/>
          <a:cs typeface="+mn-cs"/>
        </a:defRPr>
      </a:lvl2pPr>
      <a:lvl3pPr marL="514299" algn="l" defTabSz="514299" rtl="0" eaLnBrk="1" latinLnBrk="0" hangingPunct="1">
        <a:defRPr sz="1050" kern="1200">
          <a:solidFill>
            <a:schemeClr val="tx1"/>
          </a:solidFill>
          <a:latin typeface="+mn-lt"/>
          <a:ea typeface="+mn-ea"/>
          <a:cs typeface="+mn-cs"/>
        </a:defRPr>
      </a:lvl3pPr>
      <a:lvl4pPr marL="771450" algn="l" defTabSz="514299" rtl="0" eaLnBrk="1" latinLnBrk="0" hangingPunct="1">
        <a:defRPr sz="1050" kern="1200">
          <a:solidFill>
            <a:schemeClr val="tx1"/>
          </a:solidFill>
          <a:latin typeface="+mn-lt"/>
          <a:ea typeface="+mn-ea"/>
          <a:cs typeface="+mn-cs"/>
        </a:defRPr>
      </a:lvl4pPr>
      <a:lvl5pPr marL="1028601" algn="l" defTabSz="514299" rtl="0" eaLnBrk="1" latinLnBrk="0" hangingPunct="1">
        <a:defRPr sz="1050" kern="1200">
          <a:solidFill>
            <a:schemeClr val="tx1"/>
          </a:solidFill>
          <a:latin typeface="+mn-lt"/>
          <a:ea typeface="+mn-ea"/>
          <a:cs typeface="+mn-cs"/>
        </a:defRPr>
      </a:lvl5pPr>
      <a:lvl6pPr marL="1285751" algn="l" defTabSz="514299" rtl="0" eaLnBrk="1" latinLnBrk="0" hangingPunct="1">
        <a:defRPr sz="1050" kern="1200">
          <a:solidFill>
            <a:schemeClr val="tx1"/>
          </a:solidFill>
          <a:latin typeface="+mn-lt"/>
          <a:ea typeface="+mn-ea"/>
          <a:cs typeface="+mn-cs"/>
        </a:defRPr>
      </a:lvl6pPr>
      <a:lvl7pPr marL="1542900" algn="l" defTabSz="514299" rtl="0" eaLnBrk="1" latinLnBrk="0" hangingPunct="1">
        <a:defRPr sz="1050" kern="1200">
          <a:solidFill>
            <a:schemeClr val="tx1"/>
          </a:solidFill>
          <a:latin typeface="+mn-lt"/>
          <a:ea typeface="+mn-ea"/>
          <a:cs typeface="+mn-cs"/>
        </a:defRPr>
      </a:lvl7pPr>
      <a:lvl8pPr marL="1800050" algn="l" defTabSz="514299" rtl="0" eaLnBrk="1" latinLnBrk="0" hangingPunct="1">
        <a:defRPr sz="1050" kern="1200">
          <a:solidFill>
            <a:schemeClr val="tx1"/>
          </a:solidFill>
          <a:latin typeface="+mn-lt"/>
          <a:ea typeface="+mn-ea"/>
          <a:cs typeface="+mn-cs"/>
        </a:defRPr>
      </a:lvl8pPr>
      <a:lvl9pPr marL="2057200" algn="l" defTabSz="514299" rtl="0" eaLnBrk="1" latinLnBrk="0" hangingPunct="1">
        <a:defRPr sz="10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2"/>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124"/>
            <a:fld id="{68C2560D-EC28-3B41-86E8-18F1CE0113B4}" type="datetimeFigureOut">
              <a:rPr lang="en-US" smtClean="0">
                <a:solidFill>
                  <a:prstClr val="white">
                    <a:tint val="75000"/>
                  </a:prstClr>
                </a:solidFill>
              </a:rPr>
              <a:pPr defTabSz="457124"/>
              <a:t>5/3/2017</a:t>
            </a:fld>
            <a:endParaRPr lang="en-US">
              <a:solidFill>
                <a:prstClr val="white">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124"/>
            <a:endParaRPr lang="en-US">
              <a:solidFill>
                <a:prstClr val="white">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124"/>
            <a:fld id="{2066355A-084C-D24E-9AD2-7E4FC41EA627}" type="slidenum">
              <a:rPr lang="en-US" smtClean="0">
                <a:solidFill>
                  <a:prstClr val="white">
                    <a:tint val="75000"/>
                  </a:prstClr>
                </a:solidFill>
              </a:rPr>
              <a:pPr defTabSz="457124"/>
              <a:t>‹#›</a:t>
            </a:fld>
            <a:endParaRPr lang="en-US">
              <a:solidFill>
                <a:prstClr val="white">
                  <a:tint val="75000"/>
                </a:prstClr>
              </a:solidFill>
            </a:endParaRPr>
          </a:p>
        </p:txBody>
      </p:sp>
    </p:spTree>
    <p:extLst>
      <p:ext uri="{BB962C8B-B14F-4D97-AF65-F5344CB8AC3E}">
        <p14:creationId xmlns:p14="http://schemas.microsoft.com/office/powerpoint/2010/main" val="289252057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Lst>
  <p:txStyles>
    <p:titleStyle>
      <a:lvl1pPr algn="ctr" defTabSz="457124" rtl="0" eaLnBrk="1" latinLnBrk="0" hangingPunct="1">
        <a:spcBef>
          <a:spcPct val="0"/>
        </a:spcBef>
        <a:buNone/>
        <a:defRPr sz="4400" kern="1200">
          <a:solidFill>
            <a:schemeClr val="tx1"/>
          </a:solidFill>
          <a:latin typeface="+mj-lt"/>
          <a:ea typeface="+mj-ea"/>
          <a:cs typeface="+mj-cs"/>
        </a:defRPr>
      </a:lvl1pPr>
    </p:titleStyle>
    <p:bodyStyle>
      <a:lvl1pPr marL="342843" indent="-342843" algn="l" defTabSz="457124" rtl="0" eaLnBrk="1" latinLnBrk="0" hangingPunct="1">
        <a:spcBef>
          <a:spcPct val="20000"/>
        </a:spcBef>
        <a:buFont typeface="Arial"/>
        <a:buChar char="•"/>
        <a:defRPr sz="3200" kern="1200">
          <a:solidFill>
            <a:schemeClr val="tx1"/>
          </a:solidFill>
          <a:latin typeface="+mn-lt"/>
          <a:ea typeface="+mn-ea"/>
          <a:cs typeface="+mn-cs"/>
        </a:defRPr>
      </a:lvl1pPr>
      <a:lvl2pPr marL="742826" indent="-285702" algn="l" defTabSz="457124" rtl="0" eaLnBrk="1" latinLnBrk="0" hangingPunct="1">
        <a:spcBef>
          <a:spcPct val="20000"/>
        </a:spcBef>
        <a:buFont typeface="Arial"/>
        <a:buChar char="–"/>
        <a:defRPr sz="2800" kern="1200">
          <a:solidFill>
            <a:schemeClr val="tx1"/>
          </a:solidFill>
          <a:latin typeface="+mn-lt"/>
          <a:ea typeface="+mn-ea"/>
          <a:cs typeface="+mn-cs"/>
        </a:defRPr>
      </a:lvl2pPr>
      <a:lvl3pPr marL="1142809" indent="-228562" algn="l" defTabSz="457124" rtl="0" eaLnBrk="1" latinLnBrk="0" hangingPunct="1">
        <a:spcBef>
          <a:spcPct val="20000"/>
        </a:spcBef>
        <a:buFont typeface="Arial"/>
        <a:buChar char="•"/>
        <a:defRPr sz="2400" kern="1200">
          <a:solidFill>
            <a:schemeClr val="tx1"/>
          </a:solidFill>
          <a:latin typeface="+mn-lt"/>
          <a:ea typeface="+mn-ea"/>
          <a:cs typeface="+mn-cs"/>
        </a:defRPr>
      </a:lvl3pPr>
      <a:lvl4pPr marL="1599932" indent="-228562" algn="l" defTabSz="457124" rtl="0" eaLnBrk="1" latinLnBrk="0" hangingPunct="1">
        <a:spcBef>
          <a:spcPct val="20000"/>
        </a:spcBef>
        <a:buFont typeface="Arial"/>
        <a:buChar char="–"/>
        <a:defRPr sz="2000" kern="1200">
          <a:solidFill>
            <a:schemeClr val="tx1"/>
          </a:solidFill>
          <a:latin typeface="+mn-lt"/>
          <a:ea typeface="+mn-ea"/>
          <a:cs typeface="+mn-cs"/>
        </a:defRPr>
      </a:lvl4pPr>
      <a:lvl5pPr marL="2057055" indent="-228562" algn="l" defTabSz="457124" rtl="0" eaLnBrk="1" latinLnBrk="0" hangingPunct="1">
        <a:spcBef>
          <a:spcPct val="20000"/>
        </a:spcBef>
        <a:buFont typeface="Arial"/>
        <a:buChar char="»"/>
        <a:defRPr sz="2000" kern="1200">
          <a:solidFill>
            <a:schemeClr val="tx1"/>
          </a:solidFill>
          <a:latin typeface="+mn-lt"/>
          <a:ea typeface="+mn-ea"/>
          <a:cs typeface="+mn-cs"/>
        </a:defRPr>
      </a:lvl5pPr>
      <a:lvl6pPr marL="2514179" indent="-228562" algn="l" defTabSz="457124" rtl="0" eaLnBrk="1" latinLnBrk="0" hangingPunct="1">
        <a:spcBef>
          <a:spcPct val="20000"/>
        </a:spcBef>
        <a:buFont typeface="Arial"/>
        <a:buChar char="•"/>
        <a:defRPr sz="2000" kern="1200">
          <a:solidFill>
            <a:schemeClr val="tx1"/>
          </a:solidFill>
          <a:latin typeface="+mn-lt"/>
          <a:ea typeface="+mn-ea"/>
          <a:cs typeface="+mn-cs"/>
        </a:defRPr>
      </a:lvl6pPr>
      <a:lvl7pPr marL="2971302" indent="-228562" algn="l" defTabSz="457124" rtl="0" eaLnBrk="1" latinLnBrk="0" hangingPunct="1">
        <a:spcBef>
          <a:spcPct val="20000"/>
        </a:spcBef>
        <a:buFont typeface="Arial"/>
        <a:buChar char="•"/>
        <a:defRPr sz="2000" kern="1200">
          <a:solidFill>
            <a:schemeClr val="tx1"/>
          </a:solidFill>
          <a:latin typeface="+mn-lt"/>
          <a:ea typeface="+mn-ea"/>
          <a:cs typeface="+mn-cs"/>
        </a:defRPr>
      </a:lvl7pPr>
      <a:lvl8pPr marL="3428426" indent="-228562" algn="l" defTabSz="457124" rtl="0" eaLnBrk="1" latinLnBrk="0" hangingPunct="1">
        <a:spcBef>
          <a:spcPct val="20000"/>
        </a:spcBef>
        <a:buFont typeface="Arial"/>
        <a:buChar char="•"/>
        <a:defRPr sz="2000" kern="1200">
          <a:solidFill>
            <a:schemeClr val="tx1"/>
          </a:solidFill>
          <a:latin typeface="+mn-lt"/>
          <a:ea typeface="+mn-ea"/>
          <a:cs typeface="+mn-cs"/>
        </a:defRPr>
      </a:lvl8pPr>
      <a:lvl9pPr marL="3885549" indent="-228562" algn="l" defTabSz="45712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4" rtl="0" eaLnBrk="1" latinLnBrk="0" hangingPunct="1">
        <a:defRPr sz="1800" kern="1200">
          <a:solidFill>
            <a:schemeClr val="tx1"/>
          </a:solidFill>
          <a:latin typeface="+mn-lt"/>
          <a:ea typeface="+mn-ea"/>
          <a:cs typeface="+mn-cs"/>
        </a:defRPr>
      </a:lvl1pPr>
      <a:lvl2pPr marL="457124" algn="l" defTabSz="457124" rtl="0" eaLnBrk="1" latinLnBrk="0" hangingPunct="1">
        <a:defRPr sz="1800" kern="1200">
          <a:solidFill>
            <a:schemeClr val="tx1"/>
          </a:solidFill>
          <a:latin typeface="+mn-lt"/>
          <a:ea typeface="+mn-ea"/>
          <a:cs typeface="+mn-cs"/>
        </a:defRPr>
      </a:lvl2pPr>
      <a:lvl3pPr marL="914247" algn="l" defTabSz="457124" rtl="0" eaLnBrk="1" latinLnBrk="0" hangingPunct="1">
        <a:defRPr sz="1800" kern="1200">
          <a:solidFill>
            <a:schemeClr val="tx1"/>
          </a:solidFill>
          <a:latin typeface="+mn-lt"/>
          <a:ea typeface="+mn-ea"/>
          <a:cs typeface="+mn-cs"/>
        </a:defRPr>
      </a:lvl3pPr>
      <a:lvl4pPr marL="1371371" algn="l" defTabSz="457124" rtl="0" eaLnBrk="1" latinLnBrk="0" hangingPunct="1">
        <a:defRPr sz="1800" kern="1200">
          <a:solidFill>
            <a:schemeClr val="tx1"/>
          </a:solidFill>
          <a:latin typeface="+mn-lt"/>
          <a:ea typeface="+mn-ea"/>
          <a:cs typeface="+mn-cs"/>
        </a:defRPr>
      </a:lvl4pPr>
      <a:lvl5pPr marL="1828493" algn="l" defTabSz="457124" rtl="0" eaLnBrk="1" latinLnBrk="0" hangingPunct="1">
        <a:defRPr sz="1800" kern="1200">
          <a:solidFill>
            <a:schemeClr val="tx1"/>
          </a:solidFill>
          <a:latin typeface="+mn-lt"/>
          <a:ea typeface="+mn-ea"/>
          <a:cs typeface="+mn-cs"/>
        </a:defRPr>
      </a:lvl5pPr>
      <a:lvl6pPr marL="2285617" algn="l" defTabSz="457124" rtl="0" eaLnBrk="1" latinLnBrk="0" hangingPunct="1">
        <a:defRPr sz="1800" kern="1200">
          <a:solidFill>
            <a:schemeClr val="tx1"/>
          </a:solidFill>
          <a:latin typeface="+mn-lt"/>
          <a:ea typeface="+mn-ea"/>
          <a:cs typeface="+mn-cs"/>
        </a:defRPr>
      </a:lvl6pPr>
      <a:lvl7pPr marL="2742741" algn="l" defTabSz="457124" rtl="0" eaLnBrk="1" latinLnBrk="0" hangingPunct="1">
        <a:defRPr sz="1800" kern="1200">
          <a:solidFill>
            <a:schemeClr val="tx1"/>
          </a:solidFill>
          <a:latin typeface="+mn-lt"/>
          <a:ea typeface="+mn-ea"/>
          <a:cs typeface="+mn-cs"/>
        </a:defRPr>
      </a:lvl7pPr>
      <a:lvl8pPr marL="3199864" algn="l" defTabSz="457124" rtl="0" eaLnBrk="1" latinLnBrk="0" hangingPunct="1">
        <a:defRPr sz="1800" kern="1200">
          <a:solidFill>
            <a:schemeClr val="tx1"/>
          </a:solidFill>
          <a:latin typeface="+mn-lt"/>
          <a:ea typeface="+mn-ea"/>
          <a:cs typeface="+mn-cs"/>
        </a:defRPr>
      </a:lvl8pPr>
      <a:lvl9pPr marL="3656987" algn="l" defTabSz="4571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8080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3772121201"/>
      </p:ext>
    </p:extLst>
  </p:cSld>
  <p:clrMap bg1="dk1" tx1="lt1" bg2="dk2" tx2="lt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 id="2147484177" r:id="rId25"/>
    <p:sldLayoutId id="2147484178" r:id="rId26"/>
    <p:sldLayoutId id="2147484179" r:id="rId27"/>
    <p:sldLayoutId id="2147484180" r:id="rId28"/>
    <p:sldLayoutId id="2147484181" r:id="rId29"/>
    <p:sldLayoutId id="2147484182" r:id="rId30"/>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6890310" y="2259293"/>
            <a:ext cx="5143967" cy="624914"/>
          </a:xfrm>
          <a:prstGeom prst="rect">
            <a:avLst/>
          </a:prstGeom>
        </p:spPr>
      </p:pic>
    </p:spTree>
    <p:extLst>
      <p:ext uri="{BB962C8B-B14F-4D97-AF65-F5344CB8AC3E}">
        <p14:creationId xmlns:p14="http://schemas.microsoft.com/office/powerpoint/2010/main" val="3241670878"/>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0">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524">
          <p15:clr>
            <a:srgbClr val="5ACBF0"/>
          </p15:clr>
        </p15:guide>
        <p15:guide id="16" pos="274">
          <p15:clr>
            <a:srgbClr val="C35EA4"/>
          </p15:clr>
        </p15:guide>
        <p15:guide id="17" pos="741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00">
          <p15:clr>
            <a:srgbClr val="5ACBF0"/>
          </p15:clr>
        </p15:guide>
        <p15:guide id="24" orient="horz" pos="4140">
          <p15:clr>
            <a:srgbClr val="5ACBF0"/>
          </p15:clr>
        </p15:guide>
        <p15:guide id="25" orient="horz" pos="310">
          <p15:clr>
            <a:srgbClr val="C35EA4"/>
          </p15:clr>
        </p15:guide>
        <p15:guide id="26" orient="horz" pos="401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62346"/>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3414644760"/>
      </p:ext>
    </p:extLst>
  </p:cSld>
  <p:clrMap bg1="lt1" tx1="dk1" bg2="lt2" tx2="dk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 id="2147484267" r:id="rId12"/>
    <p:sldLayoutId id="2147484268" r:id="rId13"/>
    <p:sldLayoutId id="2147484269" r:id="rId14"/>
    <p:sldLayoutId id="2147484270" r:id="rId15"/>
    <p:sldLayoutId id="2147484271" r:id="rId16"/>
    <p:sldLayoutId id="2147484272" r:id="rId17"/>
    <p:sldLayoutId id="2147484273" r:id="rId18"/>
    <p:sldLayoutId id="2147484274" r:id="rId19"/>
    <p:sldLayoutId id="2147484275" r:id="rId2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744418"/>
      </p:ext>
    </p:extLst>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 id="2147484289" r:id="rId13"/>
    <p:sldLayoutId id="2147484290" r:id="rId14"/>
    <p:sldLayoutId id="2147484291" r:id="rId15"/>
    <p:sldLayoutId id="2147484292" r:id="rId16"/>
    <p:sldLayoutId id="2147484293" r:id="rId17"/>
    <p:sldLayoutId id="2147484294" r:id="rId18"/>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9132" y="274336"/>
            <a:ext cx="7885737" cy="9934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9132" y="1369343"/>
            <a:ext cx="7885737" cy="326284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5137925"/>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Lst>
  <p:txStyles>
    <p:titleStyle>
      <a:lvl1pPr algn="l" defTabSz="672229"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058" indent="-168058" algn="l" defTabSz="672229" rtl="0" eaLnBrk="1" latinLnBrk="0" hangingPunct="1">
        <a:lnSpc>
          <a:spcPct val="90000"/>
        </a:lnSpc>
        <a:spcBef>
          <a:spcPts val="735"/>
        </a:spcBef>
        <a:buFont typeface="Arial" panose="020B0604020202020204" pitchFamily="34" charset="0"/>
        <a:buChar char="•"/>
        <a:defRPr sz="2059" kern="1200">
          <a:solidFill>
            <a:schemeClr val="tx1"/>
          </a:solidFill>
          <a:latin typeface="+mn-lt"/>
          <a:ea typeface="+mn-ea"/>
          <a:cs typeface="+mn-cs"/>
        </a:defRPr>
      </a:lvl1pPr>
      <a:lvl2pPr marL="504172" indent="-168058" algn="l" defTabSz="672229" rtl="0" eaLnBrk="1" latinLnBrk="0" hangingPunct="1">
        <a:lnSpc>
          <a:spcPct val="90000"/>
        </a:lnSpc>
        <a:spcBef>
          <a:spcPts val="368"/>
        </a:spcBef>
        <a:buFont typeface="Arial" panose="020B0604020202020204" pitchFamily="34" charset="0"/>
        <a:buChar char="•"/>
        <a:defRPr sz="1765" kern="1200">
          <a:solidFill>
            <a:schemeClr val="tx1"/>
          </a:solidFill>
          <a:latin typeface="+mn-lt"/>
          <a:ea typeface="+mn-ea"/>
          <a:cs typeface="+mn-cs"/>
        </a:defRPr>
      </a:lvl2pPr>
      <a:lvl3pPr marL="840287" indent="-168058" algn="l" defTabSz="672229" rtl="0" eaLnBrk="1" latinLnBrk="0" hangingPunct="1">
        <a:lnSpc>
          <a:spcPct val="90000"/>
        </a:lnSpc>
        <a:spcBef>
          <a:spcPts val="368"/>
        </a:spcBef>
        <a:buFont typeface="Arial" panose="020B0604020202020204" pitchFamily="34" charset="0"/>
        <a:buChar char="•"/>
        <a:defRPr sz="1471" kern="1200">
          <a:solidFill>
            <a:schemeClr val="tx1"/>
          </a:solidFill>
          <a:latin typeface="+mn-lt"/>
          <a:ea typeface="+mn-ea"/>
          <a:cs typeface="+mn-cs"/>
        </a:defRPr>
      </a:lvl3pPr>
      <a:lvl4pPr marL="1176401"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4pPr>
      <a:lvl5pPr marL="1512516"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5pPr>
      <a:lvl6pPr marL="1848630"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6pPr>
      <a:lvl7pPr marL="2184745"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7pPr>
      <a:lvl8pPr marL="2520860"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8pPr>
      <a:lvl9pPr marL="2856974"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9pPr>
    </p:bodyStyle>
    <p:otherStyle>
      <a:defPPr>
        <a:defRPr lang="en-US"/>
      </a:defPPr>
      <a:lvl1pPr marL="0" algn="l" defTabSz="672229" rtl="0" eaLnBrk="1" latinLnBrk="0" hangingPunct="1">
        <a:defRPr sz="1324" kern="1200">
          <a:solidFill>
            <a:schemeClr val="tx1"/>
          </a:solidFill>
          <a:latin typeface="+mn-lt"/>
          <a:ea typeface="+mn-ea"/>
          <a:cs typeface="+mn-cs"/>
        </a:defRPr>
      </a:lvl1pPr>
      <a:lvl2pPr marL="336114" algn="l" defTabSz="672229" rtl="0" eaLnBrk="1" latinLnBrk="0" hangingPunct="1">
        <a:defRPr sz="1324" kern="1200">
          <a:solidFill>
            <a:schemeClr val="tx1"/>
          </a:solidFill>
          <a:latin typeface="+mn-lt"/>
          <a:ea typeface="+mn-ea"/>
          <a:cs typeface="+mn-cs"/>
        </a:defRPr>
      </a:lvl2pPr>
      <a:lvl3pPr marL="672229" algn="l" defTabSz="672229" rtl="0" eaLnBrk="1" latinLnBrk="0" hangingPunct="1">
        <a:defRPr sz="1324" kern="1200">
          <a:solidFill>
            <a:schemeClr val="tx1"/>
          </a:solidFill>
          <a:latin typeface="+mn-lt"/>
          <a:ea typeface="+mn-ea"/>
          <a:cs typeface="+mn-cs"/>
        </a:defRPr>
      </a:lvl3pPr>
      <a:lvl4pPr marL="1008343" algn="l" defTabSz="672229" rtl="0" eaLnBrk="1" latinLnBrk="0" hangingPunct="1">
        <a:defRPr sz="1324" kern="1200">
          <a:solidFill>
            <a:schemeClr val="tx1"/>
          </a:solidFill>
          <a:latin typeface="+mn-lt"/>
          <a:ea typeface="+mn-ea"/>
          <a:cs typeface="+mn-cs"/>
        </a:defRPr>
      </a:lvl4pPr>
      <a:lvl5pPr marL="1344459" algn="l" defTabSz="672229" rtl="0" eaLnBrk="1" latinLnBrk="0" hangingPunct="1">
        <a:defRPr sz="1324" kern="1200">
          <a:solidFill>
            <a:schemeClr val="tx1"/>
          </a:solidFill>
          <a:latin typeface="+mn-lt"/>
          <a:ea typeface="+mn-ea"/>
          <a:cs typeface="+mn-cs"/>
        </a:defRPr>
      </a:lvl5pPr>
      <a:lvl6pPr marL="1680573" algn="l" defTabSz="672229" rtl="0" eaLnBrk="1" latinLnBrk="0" hangingPunct="1">
        <a:defRPr sz="1324" kern="1200">
          <a:solidFill>
            <a:schemeClr val="tx1"/>
          </a:solidFill>
          <a:latin typeface="+mn-lt"/>
          <a:ea typeface="+mn-ea"/>
          <a:cs typeface="+mn-cs"/>
        </a:defRPr>
      </a:lvl6pPr>
      <a:lvl7pPr marL="2016687" algn="l" defTabSz="672229" rtl="0" eaLnBrk="1" latinLnBrk="0" hangingPunct="1">
        <a:defRPr sz="1324" kern="1200">
          <a:solidFill>
            <a:schemeClr val="tx1"/>
          </a:solidFill>
          <a:latin typeface="+mn-lt"/>
          <a:ea typeface="+mn-ea"/>
          <a:cs typeface="+mn-cs"/>
        </a:defRPr>
      </a:lvl7pPr>
      <a:lvl8pPr marL="2352802" algn="l" defTabSz="672229" rtl="0" eaLnBrk="1" latinLnBrk="0" hangingPunct="1">
        <a:defRPr sz="1324" kern="1200">
          <a:solidFill>
            <a:schemeClr val="tx1"/>
          </a:solidFill>
          <a:latin typeface="+mn-lt"/>
          <a:ea typeface="+mn-ea"/>
          <a:cs typeface="+mn-cs"/>
        </a:defRPr>
      </a:lvl8pPr>
      <a:lvl9pPr marL="2688916" algn="l" defTabSz="672229"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0037997"/>
      </p:ext>
    </p:extLst>
  </p:cSld>
  <p:clrMap bg1="dk1" tx1="lt1" bg2="dk2" tx2="lt2" accent1="accent1" accent2="accent2" accent3="accent3" accent4="accent4" accent5="accent5" accent6="accent6" hlink="hlink" folHlink="folHlink"/>
  <p:sldLayoutIdLst>
    <p:sldLayoutId id="2147484311"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1439599"/>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 id="2147484336" r:id="rId23"/>
    <p:sldLayoutId id="2147484337" r:id="rId24"/>
    <p:sldLayoutId id="2147484338" r:id="rId25"/>
    <p:sldLayoutId id="2147484339" r:id="rId26"/>
  </p:sldLayoutIdLst>
  <p:transition>
    <p:fade/>
  </p:transition>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3"/>
            </p:custDataLst>
            <p:extLst/>
          </p:nvPr>
        </p:nvGraphicFramePr>
        <p:xfrm>
          <a:off x="1168" y="1168"/>
          <a:ext cx="1167" cy="1167"/>
        </p:xfrm>
        <a:graphic>
          <a:graphicData uri="http://schemas.openxmlformats.org/presentationml/2006/ole">
            <mc:AlternateContent xmlns:mc="http://schemas.openxmlformats.org/markup-compatibility/2006">
              <mc:Choice xmlns:v="urn:schemas-microsoft-com:vml" Requires="v">
                <p:oleObj spid="_x0000_s5158" name="think-cell Slide" r:id="rId34" imgW="381" imgH="381" progId="TCLayout.ActiveDocument.1">
                  <p:embed/>
                </p:oleObj>
              </mc:Choice>
              <mc:Fallback>
                <p:oleObj name="think-cell Slide" r:id="rId34" imgW="381" imgH="381" progId="TCLayout.ActiveDocument.1">
                  <p:embed/>
                  <p:pic>
                    <p:nvPicPr>
                      <p:cNvPr id="3" name="Object 2" hidden="1"/>
                      <p:cNvPicPr/>
                      <p:nvPr/>
                    </p:nvPicPr>
                    <p:blipFill>
                      <a:blip r:embed="rId35"/>
                      <a:stretch>
                        <a:fillRect/>
                      </a:stretch>
                    </p:blipFill>
                    <p:spPr>
                      <a:xfrm>
                        <a:off x="1168" y="1168"/>
                        <a:ext cx="1167" cy="1167"/>
                      </a:xfrm>
                      <a:prstGeom prst="rect">
                        <a:avLst/>
                      </a:prstGeom>
                    </p:spPr>
                  </p:pic>
                </p:oleObj>
              </mc:Fallback>
            </mc:AlternateContent>
          </a:graphicData>
        </a:graphic>
      </p:graphicFrame>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02156353"/>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3" r:id="rId14"/>
    <p:sldLayoutId id="2147484364" r:id="rId15"/>
    <p:sldLayoutId id="2147484365" r:id="rId16"/>
    <p:sldLayoutId id="2147484366" r:id="rId17"/>
    <p:sldLayoutId id="2147484367" r:id="rId18"/>
    <p:sldLayoutId id="2147484368" r:id="rId19"/>
    <p:sldLayoutId id="2147484369" r:id="rId20"/>
    <p:sldLayoutId id="2147484370" r:id="rId21"/>
    <p:sldLayoutId id="2147484371" r:id="rId22"/>
    <p:sldLayoutId id="2147484372" r:id="rId23"/>
    <p:sldLayoutId id="2147484373" r:id="rId24"/>
    <p:sldLayoutId id="2147484374" r:id="rId25"/>
    <p:sldLayoutId id="2147484375" r:id="rId26"/>
    <p:sldLayoutId id="2147484376" r:id="rId27"/>
    <p:sldLayoutId id="2147484377" r:id="rId28"/>
    <p:sldLayoutId id="2147484378" r:id="rId29"/>
    <p:sldLayoutId id="2147484379" r:id="rId3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420885"/>
      </p:ext>
    </p:extLst>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 id="2147484392" r:id="rId12"/>
    <p:sldLayoutId id="2147484393" r:id="rId13"/>
    <p:sldLayoutId id="2147484394" r:id="rId14"/>
    <p:sldLayoutId id="2147484395" r:id="rId15"/>
    <p:sldLayoutId id="2147484396" r:id="rId16"/>
    <p:sldLayoutId id="2147484397" r:id="rId17"/>
    <p:sldLayoutId id="2147484399" r:id="rId18"/>
    <p:sldLayoutId id="2147484400" r:id="rId19"/>
  </p:sldLayoutIdLst>
  <p:transition>
    <p:fade/>
  </p:transition>
  <p:txStyles>
    <p:titleStyle>
      <a:lvl1pPr algn="l" defTabSz="685714" rtl="0" eaLnBrk="1" latinLnBrk="0" hangingPunct="1">
        <a:lnSpc>
          <a:spcPct val="90000"/>
        </a:lnSpc>
        <a:spcBef>
          <a:spcPct val="0"/>
        </a:spcBef>
        <a:buNone/>
        <a:defRPr lang="en-US" sz="3529" b="0" kern="1200" cap="none" spc="-75" baseline="0" dirty="0" smtClean="0">
          <a:ln w="3175">
            <a:noFill/>
          </a:ln>
          <a:solidFill>
            <a:srgbClr val="0078D7"/>
          </a:soli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solidFill>
            <a:srgbClr val="0078D7"/>
          </a:soli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78D7"/>
          </a:soli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solidFill>
            <a:srgbClr val="0078D7"/>
          </a:soli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rgbClr val="0078D7"/>
          </a:soli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rgbClr val="0078D7"/>
          </a:soli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6906561" y="2243275"/>
            <a:ext cx="5143967" cy="657418"/>
          </a:xfrm>
          <a:prstGeom prst="rect">
            <a:avLst/>
          </a:prstGeom>
        </p:spPr>
      </p:pic>
    </p:spTree>
    <p:extLst>
      <p:ext uri="{BB962C8B-B14F-4D97-AF65-F5344CB8AC3E}">
        <p14:creationId xmlns:p14="http://schemas.microsoft.com/office/powerpoint/2010/main" val="4235533524"/>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Lst>
  <p:transition>
    <p:fade/>
  </p:transition>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1674"/>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32" r:id="rId11"/>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685688"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422" indent="-171422" algn="l" defTabSz="68568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65" indent="-171422" algn="l" defTabSz="685688"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10" indent="-171422" algn="l" defTabSz="68568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53"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97"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41"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84"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29"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172"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88" rtl="0" eaLnBrk="1" latinLnBrk="0" hangingPunct="1">
        <a:defRPr sz="1350" kern="1200">
          <a:solidFill>
            <a:schemeClr val="tx1"/>
          </a:solidFill>
          <a:latin typeface="+mn-lt"/>
          <a:ea typeface="+mn-ea"/>
          <a:cs typeface="+mn-cs"/>
        </a:defRPr>
      </a:lvl1pPr>
      <a:lvl2pPr marL="342844" algn="l" defTabSz="685688" rtl="0" eaLnBrk="1" latinLnBrk="0" hangingPunct="1">
        <a:defRPr sz="1350" kern="1200">
          <a:solidFill>
            <a:schemeClr val="tx1"/>
          </a:solidFill>
          <a:latin typeface="+mn-lt"/>
          <a:ea typeface="+mn-ea"/>
          <a:cs typeface="+mn-cs"/>
        </a:defRPr>
      </a:lvl2pPr>
      <a:lvl3pPr marL="685688" algn="l" defTabSz="685688" rtl="0" eaLnBrk="1" latinLnBrk="0" hangingPunct="1">
        <a:defRPr sz="1350" kern="1200">
          <a:solidFill>
            <a:schemeClr val="tx1"/>
          </a:solidFill>
          <a:latin typeface="+mn-lt"/>
          <a:ea typeface="+mn-ea"/>
          <a:cs typeface="+mn-cs"/>
        </a:defRPr>
      </a:lvl3pPr>
      <a:lvl4pPr marL="1028531" algn="l" defTabSz="685688" rtl="0" eaLnBrk="1" latinLnBrk="0" hangingPunct="1">
        <a:defRPr sz="1350" kern="1200">
          <a:solidFill>
            <a:schemeClr val="tx1"/>
          </a:solidFill>
          <a:latin typeface="+mn-lt"/>
          <a:ea typeface="+mn-ea"/>
          <a:cs typeface="+mn-cs"/>
        </a:defRPr>
      </a:lvl4pPr>
      <a:lvl5pPr marL="1371376" algn="l" defTabSz="685688" rtl="0" eaLnBrk="1" latinLnBrk="0" hangingPunct="1">
        <a:defRPr sz="1350" kern="1200">
          <a:solidFill>
            <a:schemeClr val="tx1"/>
          </a:solidFill>
          <a:latin typeface="+mn-lt"/>
          <a:ea typeface="+mn-ea"/>
          <a:cs typeface="+mn-cs"/>
        </a:defRPr>
      </a:lvl5pPr>
      <a:lvl6pPr marL="1714220" algn="l" defTabSz="685688" rtl="0" eaLnBrk="1" latinLnBrk="0" hangingPunct="1">
        <a:defRPr sz="1350" kern="1200">
          <a:solidFill>
            <a:schemeClr val="tx1"/>
          </a:solidFill>
          <a:latin typeface="+mn-lt"/>
          <a:ea typeface="+mn-ea"/>
          <a:cs typeface="+mn-cs"/>
        </a:defRPr>
      </a:lvl6pPr>
      <a:lvl7pPr marL="2057063" algn="l" defTabSz="685688" rtl="0" eaLnBrk="1" latinLnBrk="0" hangingPunct="1">
        <a:defRPr sz="1350" kern="1200">
          <a:solidFill>
            <a:schemeClr val="tx1"/>
          </a:solidFill>
          <a:latin typeface="+mn-lt"/>
          <a:ea typeface="+mn-ea"/>
          <a:cs typeface="+mn-cs"/>
        </a:defRPr>
      </a:lvl7pPr>
      <a:lvl8pPr marL="2399906" algn="l" defTabSz="685688" rtl="0" eaLnBrk="1" latinLnBrk="0" hangingPunct="1">
        <a:defRPr sz="1350" kern="1200">
          <a:solidFill>
            <a:schemeClr val="tx1"/>
          </a:solidFill>
          <a:latin typeface="+mn-lt"/>
          <a:ea typeface="+mn-ea"/>
          <a:cs typeface="+mn-cs"/>
        </a:defRPr>
      </a:lvl8pPr>
      <a:lvl9pPr marL="2742749" algn="l" defTabSz="685688"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72404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4531" r:id="rId12"/>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685705"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426" indent="-171426" algn="l" defTabSz="68570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78" indent="-171426" algn="l" defTabSz="68570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31" indent="-171426" algn="l" defTabSz="68570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8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83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88"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40"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9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24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05" rtl="0" eaLnBrk="1" latinLnBrk="0" hangingPunct="1">
        <a:defRPr sz="1350" kern="1200">
          <a:solidFill>
            <a:schemeClr val="tx1"/>
          </a:solidFill>
          <a:latin typeface="+mn-lt"/>
          <a:ea typeface="+mn-ea"/>
          <a:cs typeface="+mn-cs"/>
        </a:defRPr>
      </a:lvl1pPr>
      <a:lvl2pPr marL="342852" algn="l" defTabSz="685705" rtl="0" eaLnBrk="1" latinLnBrk="0" hangingPunct="1">
        <a:defRPr sz="1350" kern="1200">
          <a:solidFill>
            <a:schemeClr val="tx1"/>
          </a:solidFill>
          <a:latin typeface="+mn-lt"/>
          <a:ea typeface="+mn-ea"/>
          <a:cs typeface="+mn-cs"/>
        </a:defRPr>
      </a:lvl2pPr>
      <a:lvl3pPr marL="685705" algn="l" defTabSz="685705" rtl="0" eaLnBrk="1" latinLnBrk="0" hangingPunct="1">
        <a:defRPr sz="1350" kern="1200">
          <a:solidFill>
            <a:schemeClr val="tx1"/>
          </a:solidFill>
          <a:latin typeface="+mn-lt"/>
          <a:ea typeface="+mn-ea"/>
          <a:cs typeface="+mn-cs"/>
        </a:defRPr>
      </a:lvl3pPr>
      <a:lvl4pPr marL="1028557" algn="l" defTabSz="685705" rtl="0" eaLnBrk="1" latinLnBrk="0" hangingPunct="1">
        <a:defRPr sz="1350" kern="1200">
          <a:solidFill>
            <a:schemeClr val="tx1"/>
          </a:solidFill>
          <a:latin typeface="+mn-lt"/>
          <a:ea typeface="+mn-ea"/>
          <a:cs typeface="+mn-cs"/>
        </a:defRPr>
      </a:lvl4pPr>
      <a:lvl5pPr marL="1371410" algn="l" defTabSz="685705" rtl="0" eaLnBrk="1" latinLnBrk="0" hangingPunct="1">
        <a:defRPr sz="1350" kern="1200">
          <a:solidFill>
            <a:schemeClr val="tx1"/>
          </a:solidFill>
          <a:latin typeface="+mn-lt"/>
          <a:ea typeface="+mn-ea"/>
          <a:cs typeface="+mn-cs"/>
        </a:defRPr>
      </a:lvl5pPr>
      <a:lvl6pPr marL="1714262" algn="l" defTabSz="685705" rtl="0" eaLnBrk="1" latinLnBrk="0" hangingPunct="1">
        <a:defRPr sz="1350" kern="1200">
          <a:solidFill>
            <a:schemeClr val="tx1"/>
          </a:solidFill>
          <a:latin typeface="+mn-lt"/>
          <a:ea typeface="+mn-ea"/>
          <a:cs typeface="+mn-cs"/>
        </a:defRPr>
      </a:lvl6pPr>
      <a:lvl7pPr marL="2057114" algn="l" defTabSz="685705" rtl="0" eaLnBrk="1" latinLnBrk="0" hangingPunct="1">
        <a:defRPr sz="1350" kern="1200">
          <a:solidFill>
            <a:schemeClr val="tx1"/>
          </a:solidFill>
          <a:latin typeface="+mn-lt"/>
          <a:ea typeface="+mn-ea"/>
          <a:cs typeface="+mn-cs"/>
        </a:defRPr>
      </a:lvl7pPr>
      <a:lvl8pPr marL="2399966" algn="l" defTabSz="685705" rtl="0" eaLnBrk="1" latinLnBrk="0" hangingPunct="1">
        <a:defRPr sz="1350" kern="1200">
          <a:solidFill>
            <a:schemeClr val="tx1"/>
          </a:solidFill>
          <a:latin typeface="+mn-lt"/>
          <a:ea typeface="+mn-ea"/>
          <a:cs typeface="+mn-cs"/>
        </a:defRPr>
      </a:lvl8pPr>
      <a:lvl9pPr marL="2742818" algn="l" defTabSz="685705"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9132" y="274336"/>
            <a:ext cx="7885737" cy="9934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9132" y="1369343"/>
            <a:ext cx="7885737" cy="326284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9132" y="4767602"/>
            <a:ext cx="2056641" cy="273168"/>
          </a:xfrm>
          <a:prstGeom prst="rect">
            <a:avLst/>
          </a:prstGeom>
        </p:spPr>
        <p:txBody>
          <a:bodyPr vert="horz" lIns="91440" tIns="45720" rIns="91440" bIns="45720" rtlCol="0" anchor="ctr"/>
          <a:lstStyle>
            <a:lvl1pPr algn="l">
              <a:defRPr sz="882">
                <a:solidFill>
                  <a:schemeClr val="tx1">
                    <a:tint val="75000"/>
                  </a:schemeClr>
                </a:solidFill>
              </a:defRPr>
            </a:lvl1pPr>
          </a:lstStyle>
          <a:p>
            <a:fld id="{21294558-F853-46DA-845C-C38CC3592FCC}" type="datetimeFigureOut">
              <a:rPr lang="en-US" smtClean="0"/>
              <a:t>5/3/2017</a:t>
            </a:fld>
            <a:endParaRPr lang="en-US"/>
          </a:p>
        </p:txBody>
      </p:sp>
      <p:sp>
        <p:nvSpPr>
          <p:cNvPr id="5" name="Footer Placeholder 4"/>
          <p:cNvSpPr>
            <a:spLocks noGrp="1"/>
          </p:cNvSpPr>
          <p:nvPr>
            <p:ph type="ftr" sz="quarter" idx="3"/>
          </p:nvPr>
        </p:nvSpPr>
        <p:spPr>
          <a:xfrm>
            <a:off x="3028937" y="4767602"/>
            <a:ext cx="3086129" cy="273168"/>
          </a:xfrm>
          <a:prstGeom prst="rect">
            <a:avLst/>
          </a:prstGeom>
        </p:spPr>
        <p:txBody>
          <a:bodyPr vert="horz" lIns="91440" tIns="45720" rIns="91440" bIns="45720" rtlCol="0" anchor="ctr"/>
          <a:lstStyle>
            <a:lvl1pPr algn="ctr">
              <a:defRPr sz="88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8229" y="4767602"/>
            <a:ext cx="2056641" cy="273168"/>
          </a:xfrm>
          <a:prstGeom prst="rect">
            <a:avLst/>
          </a:prstGeom>
        </p:spPr>
        <p:txBody>
          <a:bodyPr vert="horz" lIns="91440" tIns="45720" rIns="91440" bIns="45720" rtlCol="0" anchor="ctr"/>
          <a:lstStyle>
            <a:lvl1pPr algn="r">
              <a:defRPr sz="882">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6976595" y="2243275"/>
            <a:ext cx="5143967" cy="657418"/>
          </a:xfrm>
          <a:prstGeom prst="rect">
            <a:avLst/>
          </a:prstGeom>
        </p:spPr>
      </p:pic>
    </p:spTree>
    <p:extLst>
      <p:ext uri="{BB962C8B-B14F-4D97-AF65-F5344CB8AC3E}">
        <p14:creationId xmlns:p14="http://schemas.microsoft.com/office/powerpoint/2010/main" val="341414620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Lst>
  <p:txStyles>
    <p:titleStyle>
      <a:lvl1pPr algn="l" defTabSz="672229"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058" indent="-168058" algn="l" defTabSz="672229" rtl="0" eaLnBrk="1" latinLnBrk="0" hangingPunct="1">
        <a:lnSpc>
          <a:spcPct val="90000"/>
        </a:lnSpc>
        <a:spcBef>
          <a:spcPts val="735"/>
        </a:spcBef>
        <a:buFont typeface="Arial" panose="020B0604020202020204" pitchFamily="34" charset="0"/>
        <a:buChar char="•"/>
        <a:defRPr sz="2059" kern="1200">
          <a:solidFill>
            <a:schemeClr val="tx1"/>
          </a:solidFill>
          <a:latin typeface="+mn-lt"/>
          <a:ea typeface="+mn-ea"/>
          <a:cs typeface="+mn-cs"/>
        </a:defRPr>
      </a:lvl1pPr>
      <a:lvl2pPr marL="504172" indent="-168058" algn="l" defTabSz="672229" rtl="0" eaLnBrk="1" latinLnBrk="0" hangingPunct="1">
        <a:lnSpc>
          <a:spcPct val="90000"/>
        </a:lnSpc>
        <a:spcBef>
          <a:spcPts val="368"/>
        </a:spcBef>
        <a:buFont typeface="Arial" panose="020B0604020202020204" pitchFamily="34" charset="0"/>
        <a:buChar char="•"/>
        <a:defRPr sz="1765" kern="1200">
          <a:solidFill>
            <a:schemeClr val="tx1"/>
          </a:solidFill>
          <a:latin typeface="+mn-lt"/>
          <a:ea typeface="+mn-ea"/>
          <a:cs typeface="+mn-cs"/>
        </a:defRPr>
      </a:lvl2pPr>
      <a:lvl3pPr marL="840287" indent="-168058" algn="l" defTabSz="672229" rtl="0" eaLnBrk="1" latinLnBrk="0" hangingPunct="1">
        <a:lnSpc>
          <a:spcPct val="90000"/>
        </a:lnSpc>
        <a:spcBef>
          <a:spcPts val="368"/>
        </a:spcBef>
        <a:buFont typeface="Arial" panose="020B0604020202020204" pitchFamily="34" charset="0"/>
        <a:buChar char="•"/>
        <a:defRPr sz="1471" kern="1200">
          <a:solidFill>
            <a:schemeClr val="tx1"/>
          </a:solidFill>
          <a:latin typeface="+mn-lt"/>
          <a:ea typeface="+mn-ea"/>
          <a:cs typeface="+mn-cs"/>
        </a:defRPr>
      </a:lvl3pPr>
      <a:lvl4pPr marL="1176401"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4pPr>
      <a:lvl5pPr marL="1512516"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5pPr>
      <a:lvl6pPr marL="1848630"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6pPr>
      <a:lvl7pPr marL="2184745"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7pPr>
      <a:lvl8pPr marL="2520860"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8pPr>
      <a:lvl9pPr marL="2856974"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9pPr>
    </p:bodyStyle>
    <p:otherStyle>
      <a:defPPr>
        <a:defRPr lang="en-US"/>
      </a:defPPr>
      <a:lvl1pPr marL="0" algn="l" defTabSz="672229" rtl="0" eaLnBrk="1" latinLnBrk="0" hangingPunct="1">
        <a:defRPr sz="1324" kern="1200">
          <a:solidFill>
            <a:schemeClr val="tx1"/>
          </a:solidFill>
          <a:latin typeface="+mn-lt"/>
          <a:ea typeface="+mn-ea"/>
          <a:cs typeface="+mn-cs"/>
        </a:defRPr>
      </a:lvl1pPr>
      <a:lvl2pPr marL="336114" algn="l" defTabSz="672229" rtl="0" eaLnBrk="1" latinLnBrk="0" hangingPunct="1">
        <a:defRPr sz="1324" kern="1200">
          <a:solidFill>
            <a:schemeClr val="tx1"/>
          </a:solidFill>
          <a:latin typeface="+mn-lt"/>
          <a:ea typeface="+mn-ea"/>
          <a:cs typeface="+mn-cs"/>
        </a:defRPr>
      </a:lvl2pPr>
      <a:lvl3pPr marL="672229" algn="l" defTabSz="672229" rtl="0" eaLnBrk="1" latinLnBrk="0" hangingPunct="1">
        <a:defRPr sz="1324" kern="1200">
          <a:solidFill>
            <a:schemeClr val="tx1"/>
          </a:solidFill>
          <a:latin typeface="+mn-lt"/>
          <a:ea typeface="+mn-ea"/>
          <a:cs typeface="+mn-cs"/>
        </a:defRPr>
      </a:lvl3pPr>
      <a:lvl4pPr marL="1008343" algn="l" defTabSz="672229" rtl="0" eaLnBrk="1" latinLnBrk="0" hangingPunct="1">
        <a:defRPr sz="1324" kern="1200">
          <a:solidFill>
            <a:schemeClr val="tx1"/>
          </a:solidFill>
          <a:latin typeface="+mn-lt"/>
          <a:ea typeface="+mn-ea"/>
          <a:cs typeface="+mn-cs"/>
        </a:defRPr>
      </a:lvl4pPr>
      <a:lvl5pPr marL="1344459" algn="l" defTabSz="672229" rtl="0" eaLnBrk="1" latinLnBrk="0" hangingPunct="1">
        <a:defRPr sz="1324" kern="1200">
          <a:solidFill>
            <a:schemeClr val="tx1"/>
          </a:solidFill>
          <a:latin typeface="+mn-lt"/>
          <a:ea typeface="+mn-ea"/>
          <a:cs typeface="+mn-cs"/>
        </a:defRPr>
      </a:lvl5pPr>
      <a:lvl6pPr marL="1680573" algn="l" defTabSz="672229" rtl="0" eaLnBrk="1" latinLnBrk="0" hangingPunct="1">
        <a:defRPr sz="1324" kern="1200">
          <a:solidFill>
            <a:schemeClr val="tx1"/>
          </a:solidFill>
          <a:latin typeface="+mn-lt"/>
          <a:ea typeface="+mn-ea"/>
          <a:cs typeface="+mn-cs"/>
        </a:defRPr>
      </a:lvl6pPr>
      <a:lvl7pPr marL="2016687" algn="l" defTabSz="672229" rtl="0" eaLnBrk="1" latinLnBrk="0" hangingPunct="1">
        <a:defRPr sz="1324" kern="1200">
          <a:solidFill>
            <a:schemeClr val="tx1"/>
          </a:solidFill>
          <a:latin typeface="+mn-lt"/>
          <a:ea typeface="+mn-ea"/>
          <a:cs typeface="+mn-cs"/>
        </a:defRPr>
      </a:lvl7pPr>
      <a:lvl8pPr marL="2352802" algn="l" defTabSz="672229" rtl="0" eaLnBrk="1" latinLnBrk="0" hangingPunct="1">
        <a:defRPr sz="1324" kern="1200">
          <a:solidFill>
            <a:schemeClr val="tx1"/>
          </a:solidFill>
          <a:latin typeface="+mn-lt"/>
          <a:ea typeface="+mn-ea"/>
          <a:cs typeface="+mn-cs"/>
        </a:defRPr>
      </a:lvl8pPr>
      <a:lvl9pPr marL="2688916" algn="l" defTabSz="672229"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1"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200025" y="193497"/>
            <a:ext cx="7338012" cy="857250"/>
          </a:xfrm>
          <a:prstGeom prst="rect">
            <a:avLst/>
          </a:prstGeom>
        </p:spPr>
        <p:txBody>
          <a:bodyPr vert="horz" lIns="0" tIns="45720" rIns="0" bIns="45720" rtlCol="0" anchor="ctr">
            <a:noAutofit/>
          </a:bodyPr>
          <a:lstStyle/>
          <a:p>
            <a:pPr marL="0" lvl="0" indent="0" algn="l" defTabSz="914400" rtl="0" eaLnBrk="1" latinLnBrk="0" hangingPunct="1">
              <a:spcBef>
                <a:spcPct val="20000"/>
              </a:spcBef>
              <a:buClr>
                <a:schemeClr val="bg1"/>
              </a:buClr>
              <a:buFont typeface="Arial" panose="020B0604020202020204" pitchFamily="34" charset="0"/>
              <a:buNone/>
            </a:pPr>
            <a:r>
              <a:rPr lang="en-US" dirty="0"/>
              <a:t>TITLE AREA</a:t>
            </a:r>
            <a:endParaRPr lang="en-GB" dirty="0"/>
          </a:p>
        </p:txBody>
      </p:sp>
      <p:sp>
        <p:nvSpPr>
          <p:cNvPr id="3" name="Text Placeholder 2"/>
          <p:cNvSpPr>
            <a:spLocks noGrp="1"/>
          </p:cNvSpPr>
          <p:nvPr>
            <p:ph type="body" idx="1"/>
          </p:nvPr>
        </p:nvSpPr>
        <p:spPr>
          <a:xfrm>
            <a:off x="200026" y="1200149"/>
            <a:ext cx="8748712" cy="3548063"/>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32"/>
          <p:cNvPicPr>
            <a:picLocks noChangeAspect="1" noChangeArrowheads="1"/>
          </p:cNvPicPr>
          <p:nvPr userDrawn="1"/>
        </p:nvPicPr>
        <p:blipFill>
          <a:blip r:embed="rId5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userDrawn="1"/>
        </p:nvGrpSpPr>
        <p:grpSpPr>
          <a:xfrm>
            <a:off x="6464938" y="4759114"/>
            <a:ext cx="1286124" cy="276999"/>
            <a:chOff x="6430358" y="4771570"/>
            <a:chExt cx="1286124" cy="276999"/>
          </a:xfrm>
        </p:grpSpPr>
        <p:pic>
          <p:nvPicPr>
            <p:cNvPr id="9" name="Picture 8"/>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392931709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Lst>
  <p:transition spd="slow">
    <p:cover/>
  </p:transition>
  <p:txStyles>
    <p:titleStyle>
      <a:lvl1pPr algn="l" defTabSz="914400" rtl="0" eaLnBrk="1" latinLnBrk="0" hangingPunct="1">
        <a:lnSpc>
          <a:spcPct val="100000"/>
        </a:lnSpc>
        <a:spcBef>
          <a:spcPct val="0"/>
        </a:spcBef>
        <a:buNone/>
        <a:defRPr lang="en-GB" sz="48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p:titleStyle>
    <p:bodyStyle>
      <a:lvl1pPr marL="0" indent="0" algn="l" defTabSz="914400" rtl="0" eaLnBrk="1" latinLnBrk="0" hangingPunct="1">
        <a:spcBef>
          <a:spcPct val="20000"/>
        </a:spcBef>
        <a:buClr>
          <a:schemeClr val="bg1"/>
        </a:buClr>
        <a:buFont typeface="Arial" panose="020B0604020202020204" pitchFamily="34" charset="0"/>
        <a:buNone/>
        <a:defRPr sz="2000" kern="1200">
          <a:solidFill>
            <a:schemeClr val="bg1"/>
          </a:solidFill>
          <a:latin typeface="+mn-lt"/>
          <a:ea typeface="+mn-ea"/>
          <a:cs typeface="+mn-cs"/>
        </a:defRPr>
      </a:lvl1pPr>
      <a:lvl2pPr marL="360363" indent="-360363" algn="l" defTabSz="914400" rtl="0" eaLnBrk="1" latinLnBrk="0" hangingPunct="1">
        <a:spcBef>
          <a:spcPct val="20000"/>
        </a:spcBef>
        <a:buClr>
          <a:schemeClr val="bg1"/>
        </a:buClr>
        <a:buFont typeface="Arial" panose="020B0604020202020204" pitchFamily="34" charset="0"/>
        <a:buChar char="‒"/>
        <a:defRPr sz="1800" kern="1200">
          <a:solidFill>
            <a:schemeClr val="bg1"/>
          </a:solidFill>
          <a:latin typeface="+mn-lt"/>
          <a:ea typeface="+mn-ea"/>
          <a:cs typeface="+mn-cs"/>
        </a:defRPr>
      </a:lvl2pPr>
      <a:lvl3pPr marL="714375" indent="-354013" algn="l" defTabSz="914400" rtl="0" eaLnBrk="1" latinLnBrk="0" hangingPunct="1">
        <a:spcBef>
          <a:spcPct val="20000"/>
        </a:spcBef>
        <a:buClr>
          <a:schemeClr val="bg1"/>
        </a:buClr>
        <a:buFont typeface="Arial" panose="020B0604020202020204" pitchFamily="34" charset="0"/>
        <a:buChar char="‒"/>
        <a:defRPr sz="1600" kern="1200">
          <a:solidFill>
            <a:schemeClr val="bg1"/>
          </a:solidFill>
          <a:latin typeface="+mn-lt"/>
          <a:ea typeface="+mn-ea"/>
          <a:cs typeface="+mn-cs"/>
        </a:defRPr>
      </a:lvl3pPr>
      <a:lvl4pPr marL="1076325" indent="-361950" algn="l" defTabSz="914400" rtl="0" eaLnBrk="1" latinLnBrk="0" hangingPunct="1">
        <a:spcBef>
          <a:spcPct val="20000"/>
        </a:spcBef>
        <a:buClr>
          <a:schemeClr val="bg1"/>
        </a:buClr>
        <a:buFont typeface="Arial" panose="020B0604020202020204" pitchFamily="34" charset="0"/>
        <a:buChar char="‒"/>
        <a:defRPr sz="1400" kern="1200">
          <a:solidFill>
            <a:schemeClr val="bg1"/>
          </a:solidFill>
          <a:latin typeface="+mn-lt"/>
          <a:ea typeface="+mn-ea"/>
          <a:cs typeface="+mn-cs"/>
        </a:defRPr>
      </a:lvl4pPr>
      <a:lvl5pPr marL="1436688" indent="-360363" algn="l" defTabSz="914400" rtl="0" eaLnBrk="1" latinLnBrk="0" hangingPunct="1">
        <a:spcBef>
          <a:spcPct val="20000"/>
        </a:spcBef>
        <a:buClr>
          <a:schemeClr val="bg1"/>
        </a:buClr>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278182" y="-22644"/>
            <a:ext cx="724700" cy="4263446"/>
            <a:chOff x="12618967" y="-30794"/>
            <a:chExt cx="985642" cy="5797761"/>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68564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68564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68564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68564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68564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685647" fontAlgn="base">
                  <a:lnSpc>
                    <a:spcPct val="100000"/>
                  </a:lnSpc>
                  <a:spcBef>
                    <a:spcPct val="0"/>
                  </a:spcBef>
                  <a:spcAft>
                    <a:spcPct val="0"/>
                  </a:spcAft>
                </a:pPr>
                <a:r>
                  <a:rPr lang="en-US" sz="368" dirty="0">
                    <a:gradFill>
                      <a:gsLst>
                        <a:gs pos="37168">
                          <a:srgbClr val="292929"/>
                        </a:gs>
                        <a:gs pos="72000">
                          <a:srgbClr val="292929"/>
                        </a:gs>
                      </a:gsLst>
                      <a:lin ang="5400000" scaled="0"/>
                    </a:gradFill>
                    <a:ea typeface="Segoe UI" pitchFamily="34" charset="0"/>
                    <a:cs typeface="Segoe UI" pitchFamily="34" charset="0"/>
                  </a:rPr>
                  <a:t>R:</a:t>
                </a:r>
                <a:r>
                  <a:rPr lang="en-US" sz="368"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368"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2" y="226928"/>
              <a:ext cx="905089" cy="389645"/>
            </a:xfrm>
            <a:prstGeom prst="rect">
              <a:avLst/>
            </a:prstGeom>
            <a:noFill/>
          </p:spPr>
          <p:txBody>
            <a:bodyPr wrap="none" lIns="0" tIns="91440" rIns="182880" bIns="91440" rtlCol="0">
              <a:spAutoFit/>
            </a:bodyPr>
            <a:lstStyle/>
            <a:p>
              <a:pPr marL="0" algn="l" defTabSz="68584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7480" y="4197340"/>
              <a:ext cx="2705675" cy="389645"/>
            </a:xfrm>
            <a:prstGeom prst="rect">
              <a:avLst/>
            </a:prstGeom>
            <a:noFill/>
          </p:spPr>
          <p:txBody>
            <a:bodyPr wrap="none" lIns="0" tIns="91440" rIns="182880" bIns="91440" rtlCol="0">
              <a:spAutoFit/>
            </a:bodyPr>
            <a:lstStyle/>
            <a:p>
              <a:pPr marL="0" algn="l" defTabSz="68584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R:16</a:t>
              </a:r>
              <a:r>
                <a:rPr lang="en-US" sz="368"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93800747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95653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685688"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422" indent="-171422" algn="l" defTabSz="68568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65" indent="-171422" algn="l" defTabSz="685688"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10" indent="-171422" algn="l" defTabSz="68568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53"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97"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41"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84"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29"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172"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88" rtl="0" eaLnBrk="1" latinLnBrk="0" hangingPunct="1">
        <a:defRPr sz="1350" kern="1200">
          <a:solidFill>
            <a:schemeClr val="tx1"/>
          </a:solidFill>
          <a:latin typeface="+mn-lt"/>
          <a:ea typeface="+mn-ea"/>
          <a:cs typeface="+mn-cs"/>
        </a:defRPr>
      </a:lvl1pPr>
      <a:lvl2pPr marL="342844" algn="l" defTabSz="685688" rtl="0" eaLnBrk="1" latinLnBrk="0" hangingPunct="1">
        <a:defRPr sz="1350" kern="1200">
          <a:solidFill>
            <a:schemeClr val="tx1"/>
          </a:solidFill>
          <a:latin typeface="+mn-lt"/>
          <a:ea typeface="+mn-ea"/>
          <a:cs typeface="+mn-cs"/>
        </a:defRPr>
      </a:lvl2pPr>
      <a:lvl3pPr marL="685688" algn="l" defTabSz="685688" rtl="0" eaLnBrk="1" latinLnBrk="0" hangingPunct="1">
        <a:defRPr sz="1350" kern="1200">
          <a:solidFill>
            <a:schemeClr val="tx1"/>
          </a:solidFill>
          <a:latin typeface="+mn-lt"/>
          <a:ea typeface="+mn-ea"/>
          <a:cs typeface="+mn-cs"/>
        </a:defRPr>
      </a:lvl3pPr>
      <a:lvl4pPr marL="1028531" algn="l" defTabSz="685688" rtl="0" eaLnBrk="1" latinLnBrk="0" hangingPunct="1">
        <a:defRPr sz="1350" kern="1200">
          <a:solidFill>
            <a:schemeClr val="tx1"/>
          </a:solidFill>
          <a:latin typeface="+mn-lt"/>
          <a:ea typeface="+mn-ea"/>
          <a:cs typeface="+mn-cs"/>
        </a:defRPr>
      </a:lvl4pPr>
      <a:lvl5pPr marL="1371376" algn="l" defTabSz="685688" rtl="0" eaLnBrk="1" latinLnBrk="0" hangingPunct="1">
        <a:defRPr sz="1350" kern="1200">
          <a:solidFill>
            <a:schemeClr val="tx1"/>
          </a:solidFill>
          <a:latin typeface="+mn-lt"/>
          <a:ea typeface="+mn-ea"/>
          <a:cs typeface="+mn-cs"/>
        </a:defRPr>
      </a:lvl5pPr>
      <a:lvl6pPr marL="1714220" algn="l" defTabSz="685688" rtl="0" eaLnBrk="1" latinLnBrk="0" hangingPunct="1">
        <a:defRPr sz="1350" kern="1200">
          <a:solidFill>
            <a:schemeClr val="tx1"/>
          </a:solidFill>
          <a:latin typeface="+mn-lt"/>
          <a:ea typeface="+mn-ea"/>
          <a:cs typeface="+mn-cs"/>
        </a:defRPr>
      </a:lvl6pPr>
      <a:lvl7pPr marL="2057063" algn="l" defTabSz="685688" rtl="0" eaLnBrk="1" latinLnBrk="0" hangingPunct="1">
        <a:defRPr sz="1350" kern="1200">
          <a:solidFill>
            <a:schemeClr val="tx1"/>
          </a:solidFill>
          <a:latin typeface="+mn-lt"/>
          <a:ea typeface="+mn-ea"/>
          <a:cs typeface="+mn-cs"/>
        </a:defRPr>
      </a:lvl7pPr>
      <a:lvl8pPr marL="2399906" algn="l" defTabSz="685688" rtl="0" eaLnBrk="1" latinLnBrk="0" hangingPunct="1">
        <a:defRPr sz="1350" kern="1200">
          <a:solidFill>
            <a:schemeClr val="tx1"/>
          </a:solidFill>
          <a:latin typeface="+mn-lt"/>
          <a:ea typeface="+mn-ea"/>
          <a:cs typeface="+mn-cs"/>
        </a:defRPr>
      </a:lvl8pPr>
      <a:lvl9pPr marL="2742749" algn="l" defTabSz="685688"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2917172917"/>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9278182" y="-22645"/>
            <a:ext cx="724700" cy="4263445"/>
            <a:chOff x="12618967" y="-30794"/>
            <a:chExt cx="985642" cy="5797759"/>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647" fontAlgn="base">
                  <a:lnSpc>
                    <a:spcPct val="100000"/>
                  </a:lnSpc>
                  <a:spcBef>
                    <a:spcPct val="0"/>
                  </a:spcBef>
                  <a:spcAft>
                    <a:spcPct val="0"/>
                  </a:spcAft>
                </a:pPr>
                <a:r>
                  <a:rPr lang="en-US" sz="368" dirty="0">
                    <a:gradFill>
                      <a:gsLst>
                        <a:gs pos="7965">
                          <a:srgbClr val="000000"/>
                        </a:gs>
                        <a:gs pos="28319">
                          <a:srgbClr val="000000"/>
                        </a:gs>
                      </a:gsLst>
                      <a:lin ang="5400000" scaled="0"/>
                    </a:gradFill>
                    <a:ea typeface="Segoe UI" pitchFamily="34" charset="0"/>
                    <a:cs typeface="Segoe UI" pitchFamily="34" charset="0"/>
                  </a:rPr>
                  <a:t>R:</a:t>
                </a:r>
                <a:r>
                  <a:rPr lang="en-US" sz="368"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368"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685647" fontAlgn="base">
                  <a:lnSpc>
                    <a:spcPct val="100000"/>
                  </a:lnSpc>
                  <a:spcBef>
                    <a:spcPct val="0"/>
                  </a:spcBef>
                  <a:spcAft>
                    <a:spcPct val="0"/>
                  </a:spcAft>
                </a:pPr>
                <a:r>
                  <a:rPr lang="en-US" sz="368" dirty="0">
                    <a:gradFill>
                      <a:gsLst>
                        <a:gs pos="92035">
                          <a:srgbClr val="505050"/>
                        </a:gs>
                        <a:gs pos="27000">
                          <a:srgbClr val="505050"/>
                        </a:gs>
                      </a:gsLst>
                      <a:lin ang="5400000" scaled="0"/>
                    </a:gradFill>
                    <a:ea typeface="Segoe UI" pitchFamily="34" charset="0"/>
                    <a:cs typeface="Segoe UI" pitchFamily="34" charset="0"/>
                  </a:rPr>
                  <a:t>R:</a:t>
                </a:r>
                <a:r>
                  <a:rPr lang="en-US" sz="368"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368"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64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0 G:32 B:80</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68564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2" y="226928"/>
              <a:ext cx="905089"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7480" y="4197341"/>
              <a:ext cx="2705674"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Secondary colors (use only when</a:t>
              </a:r>
              <a:r>
                <a:rPr lang="en-US" sz="735" baseline="0" dirty="0">
                  <a:gradFill>
                    <a:gsLst>
                      <a:gs pos="2917">
                        <a:schemeClr val="tx1"/>
                      </a:gs>
                      <a:gs pos="30000">
                        <a:schemeClr val="tx1"/>
                      </a:gs>
                    </a:gsLst>
                    <a:lin ang="5400000" scaled="0"/>
                  </a:gradFill>
                </a:rPr>
                <a:t> necessary)</a:t>
              </a:r>
              <a:endParaRPr lang="en-US" sz="735" dirty="0">
                <a:gradFill>
                  <a:gsLst>
                    <a:gs pos="2917">
                      <a:schemeClr val="tx1"/>
                    </a:gs>
                    <a:gs pos="30000">
                      <a:schemeClr val="tx1"/>
                    </a:gs>
                  </a:gsLst>
                  <a:lin ang="5400000" scaled="0"/>
                </a:gradFill>
              </a:endParaRPr>
            </a:p>
          </p:txBody>
        </p:sp>
      </p:grpSp>
      <p:sp>
        <p:nvSpPr>
          <p:cNvPr id="19" name="Content Placeholder 5"/>
          <p:cNvSpPr txBox="1">
            <a:spLocks/>
          </p:cNvSpPr>
          <p:nvPr userDrawn="1"/>
        </p:nvSpPr>
        <p:spPr>
          <a:xfrm>
            <a:off x="6794040" y="4869164"/>
            <a:ext cx="2362084" cy="274336"/>
          </a:xfrm>
          <a:prstGeom prst="rect">
            <a:avLst/>
          </a:prstGeom>
        </p:spPr>
        <p:txBody>
          <a:bodyPr lIns="134464" rIns="134464"/>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672213"/>
            <a:r>
              <a:rPr lang="en-US" sz="1029" dirty="0">
                <a:solidFill>
                  <a:schemeClr val="bg2">
                    <a:lumMod val="50000"/>
                  </a:schemeClr>
                </a:solidFill>
              </a:rPr>
              <a:t>Microsoft Confidential, NDA Only</a:t>
            </a:r>
          </a:p>
        </p:txBody>
      </p:sp>
    </p:spTree>
    <p:extLst>
      <p:ext uri="{BB962C8B-B14F-4D97-AF65-F5344CB8AC3E}">
        <p14:creationId xmlns:p14="http://schemas.microsoft.com/office/powerpoint/2010/main" val="3496694276"/>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6.xml"/></Relationships>
</file>

<file path=ppt/slides/_rels/slide10.xml.rels><?xml version="1.0" encoding="UTF-8" standalone="yes"?>
<Relationships xmlns="http://schemas.openxmlformats.org/package/2006/relationships"><Relationship Id="rId8" Type="http://schemas.openxmlformats.org/officeDocument/2006/relationships/image" Target="../media/image122.tiff"/><Relationship Id="rId3" Type="http://schemas.openxmlformats.org/officeDocument/2006/relationships/image" Target="../media/image117.tiff"/><Relationship Id="rId7" Type="http://schemas.openxmlformats.org/officeDocument/2006/relationships/image" Target="../media/image121.tiff"/><Relationship Id="rId2" Type="http://schemas.openxmlformats.org/officeDocument/2006/relationships/image" Target="../media/image116.tiff"/><Relationship Id="rId1" Type="http://schemas.openxmlformats.org/officeDocument/2006/relationships/slideLayout" Target="../slideLayouts/slideLayout551.xml"/><Relationship Id="rId6" Type="http://schemas.openxmlformats.org/officeDocument/2006/relationships/image" Target="../media/image120.tiff"/><Relationship Id="rId5" Type="http://schemas.openxmlformats.org/officeDocument/2006/relationships/image" Target="../media/image119.tiff"/><Relationship Id="rId10" Type="http://schemas.openxmlformats.org/officeDocument/2006/relationships/image" Target="../media/image124.tiff"/><Relationship Id="rId4" Type="http://schemas.openxmlformats.org/officeDocument/2006/relationships/image" Target="../media/image118.tiff"/><Relationship Id="rId9" Type="http://schemas.openxmlformats.org/officeDocument/2006/relationships/image" Target="../media/image123.tiff"/></Relationships>
</file>

<file path=ppt/slides/_rels/slide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xml"/><Relationship Id="rId1" Type="http://schemas.openxmlformats.org/officeDocument/2006/relationships/slideLayout" Target="../slideLayouts/slideLayout344.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95.xml"/></Relationships>
</file>

<file path=ppt/slides/_rels/slide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xml"/><Relationship Id="rId1" Type="http://schemas.openxmlformats.org/officeDocument/2006/relationships/slideLayout" Target="../slideLayouts/slideLayout395.xml"/><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9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95.png"/><Relationship Id="rId21" Type="http://schemas.openxmlformats.org/officeDocument/2006/relationships/image" Target="../media/image112.jpe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9.xml"/><Relationship Id="rId16" Type="http://schemas.openxmlformats.org/officeDocument/2006/relationships/image" Target="../media/image108.png"/><Relationship Id="rId20" Type="http://schemas.openxmlformats.org/officeDocument/2006/relationships/hyperlink" Target="https://www.macmillan.org.uk/" TargetMode="External"/><Relationship Id="rId1" Type="http://schemas.openxmlformats.org/officeDocument/2006/relationships/slideLayout" Target="../slideLayouts/slideLayout558.xml"/><Relationship Id="rId6" Type="http://schemas.openxmlformats.org/officeDocument/2006/relationships/image" Target="../media/image98.jpeg"/><Relationship Id="rId11" Type="http://schemas.openxmlformats.org/officeDocument/2006/relationships/image" Target="../media/image103.png"/><Relationship Id="rId24" Type="http://schemas.openxmlformats.org/officeDocument/2006/relationships/image" Target="../media/image115.png"/><Relationship Id="rId5" Type="http://schemas.openxmlformats.org/officeDocument/2006/relationships/image" Target="../media/image97.gif"/><Relationship Id="rId15" Type="http://schemas.openxmlformats.org/officeDocument/2006/relationships/image" Target="../media/image107.png"/><Relationship Id="rId23" Type="http://schemas.openxmlformats.org/officeDocument/2006/relationships/image" Target="../media/image114.png"/><Relationship Id="rId10" Type="http://schemas.openxmlformats.org/officeDocument/2006/relationships/image" Target="../media/image102.png"/><Relationship Id="rId19" Type="http://schemas.openxmlformats.org/officeDocument/2006/relationships/image" Target="../media/image111.png"/><Relationship Id="rId4" Type="http://schemas.openxmlformats.org/officeDocument/2006/relationships/image" Target="../media/image96.jpg"/><Relationship Id="rId9" Type="http://schemas.openxmlformats.org/officeDocument/2006/relationships/image" Target="../media/image101.jpg"/><Relationship Id="rId14" Type="http://schemas.openxmlformats.org/officeDocument/2006/relationships/image" Target="../media/image106.png"/><Relationship Id="rId22"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cxnSp>
        <p:nvCxnSpPr>
          <p:cNvPr id="42" name="Straight Connector 41"/>
          <p:cNvCxnSpPr/>
          <p:nvPr/>
        </p:nvCxnSpPr>
        <p:spPr>
          <a:xfrm>
            <a:off x="1298" y="2472202"/>
            <a:ext cx="9141407"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920569" y="2649476"/>
            <a:ext cx="1478682" cy="2800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r>
              <a:rPr kumimoji="0" lang="en-US" sz="1765" b="0" i="0" u="none" strike="noStrike" kern="0" cap="none" spc="37"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2758009" y="2649476"/>
            <a:ext cx="1478682" cy="2800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r>
              <a:rPr kumimoji="0" lang="en-US" sz="1765" b="0" i="0" u="none" strike="noStrike" kern="0" cap="none" spc="37"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4678611" y="2649476"/>
            <a:ext cx="1478682" cy="2800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r>
              <a:rPr kumimoji="0" lang="en-US" sz="1765" b="0" i="0" u="none" strike="noStrike" kern="0" cap="none" spc="37"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6876426" y="2649476"/>
            <a:ext cx="1478682" cy="2800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r>
              <a:rPr kumimoji="0" lang="en-US" sz="1765" b="0" i="0" u="none" strike="noStrike" kern="0" cap="none" spc="37"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1613236" y="2425527"/>
            <a:ext cx="93351" cy="93351"/>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454953" y="1731352"/>
            <a:ext cx="409916" cy="409916"/>
            <a:chOff x="1990795" y="2892107"/>
            <a:chExt cx="557672" cy="557672"/>
          </a:xfrm>
        </p:grpSpPr>
        <p:sp>
          <p:nvSpPr>
            <p:cNvPr id="51" name="Freeform: Shape 5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FFFFFF">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7437415" y="2425527"/>
            <a:ext cx="93351" cy="93351"/>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7311308" y="1775047"/>
            <a:ext cx="345567" cy="32252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3554628" y="2425527"/>
            <a:ext cx="93351" cy="93351"/>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3505451" y="1788282"/>
            <a:ext cx="191709" cy="296056"/>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5496022" y="2425527"/>
            <a:ext cx="93351" cy="93351"/>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5385469" y="1795979"/>
            <a:ext cx="314456" cy="280661"/>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9" name="Rectangle 98"/>
          <p:cNvSpPr/>
          <p:nvPr/>
        </p:nvSpPr>
        <p:spPr bwMode="auto">
          <a:xfrm>
            <a:off x="1354914" y="3004584"/>
            <a:ext cx="1536527" cy="2804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0" rIns="0" bIns="34280" numCol="1" spcCol="0" rtlCol="0" fromWordArt="0" anchor="t" anchorCtr="0" forceAA="0" compatLnSpc="1">
            <a:prstTxWarp prst="textNoShape">
              <a:avLst/>
            </a:prstTxWarp>
            <a:noAutofit/>
          </a:bodyPr>
          <a:lstStyle/>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2887628" y="3004584"/>
            <a:ext cx="1349063" cy="2804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0" rIns="0" bIns="34280" numCol="1" spcCol="0" rtlCol="0" fromWordArt="0" anchor="t" anchorCtr="0" forceAA="0" compatLnSpc="1">
            <a:prstTxWarp prst="textNoShape">
              <a:avLst/>
            </a:prstTxWarp>
            <a:noAutofit/>
          </a:bodyPr>
          <a:lstStyle/>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Office 365 </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Dynamics 365</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SwiftKey</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Pix</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5002474" y="3004584"/>
            <a:ext cx="1536527" cy="2804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0" rIns="0" bIns="34280" numCol="1" spcCol="0" rtlCol="0" fromWordArt="0" anchor="t" anchorCtr="0" forceAA="0" compatLnSpc="1">
            <a:prstTxWarp prst="textNoShape">
              <a:avLst/>
            </a:prstTxWarp>
            <a:noAutofit/>
          </a:bodyPr>
          <a:lstStyle/>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Bot Framework</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Cortana Intelligence</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4997006" y="4052667"/>
            <a:ext cx="1405837" cy="3391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0" rIns="0" bIns="34280" numCol="1" spcCol="0" rtlCol="0" fromWordArt="0" anchor="t" anchorCtr="0" forceAA="0" compatLnSpc="1">
            <a:prstTxWarp prst="textNoShape">
              <a:avLst/>
            </a:prstTxWarp>
            <a:noAutofit/>
          </a:bodyPr>
          <a:lstStyle/>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Azure Machine Learning</a:t>
            </a:r>
          </a:p>
        </p:txBody>
      </p:sp>
      <p:sp>
        <p:nvSpPr>
          <p:cNvPr id="49" name="Title 1"/>
          <p:cNvSpPr txBox="1">
            <a:spLocks/>
          </p:cNvSpPr>
          <p:nvPr/>
        </p:nvSpPr>
        <p:spPr>
          <a:xfrm>
            <a:off x="389533" y="171792"/>
            <a:ext cx="8363351" cy="452175"/>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513126" rtl="0" eaLnBrk="0" fontAlgn="base" latinLnBrk="0" hangingPunct="0">
              <a:lnSpc>
                <a:spcPct val="90000"/>
              </a:lnSpc>
              <a:spcBef>
                <a:spcPct val="0"/>
              </a:spcBef>
              <a:spcAft>
                <a:spcPct val="0"/>
              </a:spcAft>
              <a:buClrTx/>
              <a:buSzTx/>
              <a:buFontTx/>
              <a:buNone/>
              <a:tabLst/>
              <a:defRPr/>
            </a:pPr>
            <a:r>
              <a:rPr kumimoji="0" lang="en-GB" sz="3265" i="0" u="none" strike="noStrike" kern="1200" cap="all" spc="-110" normalizeH="0" baseline="0" noProof="0" dirty="0">
                <a:ln w="3175">
                  <a:noFill/>
                </a:ln>
                <a:gradFill>
                  <a:gsLst>
                    <a:gs pos="0">
                      <a:srgbClr val="FFFFFF"/>
                    </a:gs>
                    <a:gs pos="86000">
                      <a:srgbClr val="FFFFFF"/>
                    </a:gs>
                  </a:gsLst>
                  <a:lin ang="5400000" scaled="0"/>
                </a:gradFill>
                <a:effectLst/>
                <a:uLnTx/>
                <a:uFillTx/>
                <a:latin typeface="Segoe UI"/>
                <a:ea typeface="+mn-ea"/>
                <a:cs typeface="Segoe UI Light" panose="020B0502040204020203" pitchFamily="34" charset="0"/>
              </a:rPr>
              <a:t>MICROSOFT A.I</a:t>
            </a:r>
          </a:p>
        </p:txBody>
      </p:sp>
      <p:sp>
        <p:nvSpPr>
          <p:cNvPr id="50" name="Rounded Rectangle 63"/>
          <p:cNvSpPr/>
          <p:nvPr/>
        </p:nvSpPr>
        <p:spPr bwMode="auto">
          <a:xfrm>
            <a:off x="4745129" y="2974573"/>
            <a:ext cx="1730323" cy="549629"/>
          </a:xfrm>
          <a:prstGeom prst="roundRect">
            <a:avLst/>
          </a:prstGeom>
          <a:noFill/>
          <a:ln w="381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85"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B0F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9" name="Rounded Rectangle 63"/>
          <p:cNvSpPr/>
          <p:nvPr/>
        </p:nvSpPr>
        <p:spPr bwMode="auto">
          <a:xfrm>
            <a:off x="748074" y="2941610"/>
            <a:ext cx="1730323" cy="549629"/>
          </a:xfrm>
          <a:prstGeom prst="roundRect">
            <a:avLst/>
          </a:prstGeom>
          <a:noFill/>
          <a:ln w="381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85"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B0F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 name="Rectangle 2"/>
          <p:cNvSpPr/>
          <p:nvPr/>
        </p:nvSpPr>
        <p:spPr>
          <a:xfrm>
            <a:off x="6854607" y="3011772"/>
            <a:ext cx="1898277" cy="273280"/>
          </a:xfrm>
          <a:prstGeom prst="rect">
            <a:avLst/>
          </a:prstGeom>
        </p:spPr>
        <p:txBody>
          <a:bodyPr wrap="none">
            <a:spAutoFit/>
          </a:bodyPr>
          <a:lstStyle/>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Azure – CPU/GPU at scale</a:t>
            </a:r>
          </a:p>
        </p:txBody>
      </p:sp>
    </p:spTree>
    <p:extLst>
      <p:ext uri="{BB962C8B-B14F-4D97-AF65-F5344CB8AC3E}">
        <p14:creationId xmlns:p14="http://schemas.microsoft.com/office/powerpoint/2010/main" val="298620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8388" y="1064752"/>
            <a:ext cx="8246089" cy="3861791"/>
            <a:chOff x="368463" y="108100"/>
            <a:chExt cx="8246089" cy="3861791"/>
          </a:xfrm>
        </p:grpSpPr>
        <p:sp>
          <p:nvSpPr>
            <p:cNvPr id="4" name="Flowchart: Process 8"/>
            <p:cNvSpPr/>
            <p:nvPr/>
          </p:nvSpPr>
          <p:spPr bwMode="auto">
            <a:xfrm>
              <a:off x="520081" y="1248503"/>
              <a:ext cx="1574751" cy="723903"/>
            </a:xfrm>
            <a:prstGeom prst="rect">
              <a:avLst/>
            </a:prstGeom>
            <a:solidFill>
              <a:srgbClr val="0070C0"/>
            </a:solidFill>
            <a:ln w="6350" cap="flat" cmpd="sng" algn="ctr">
              <a:noFill/>
              <a:prstDash val="solid"/>
              <a:miter lim="800000"/>
              <a:headEnd type="none" w="med" len="med"/>
              <a:tailEnd type="none" w="med" len="med"/>
            </a:ln>
            <a:effectLst/>
          </p:spPr>
          <p:txBody>
            <a:bodyPr vert="horz" lIns="65881" tIns="65881" rIns="24708" bIns="24708" rtlCol="0" anchor="ctr" anchorCtr="0"/>
            <a:lstStyle/>
            <a:p>
              <a:pPr marL="0" marR="0" lvl="0" indent="0" algn="ctr" defTabSz="671705"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Your bot code</a:t>
              </a:r>
            </a:p>
          </p:txBody>
        </p:sp>
        <p:sp>
          <p:nvSpPr>
            <p:cNvPr id="5" name="Rectangle 4"/>
            <p:cNvSpPr/>
            <p:nvPr/>
          </p:nvSpPr>
          <p:spPr>
            <a:xfrm>
              <a:off x="3017182" y="2721970"/>
              <a:ext cx="3604077" cy="1247921"/>
            </a:xfrm>
            <a:prstGeom prst="rect">
              <a:avLst/>
            </a:prstGeom>
            <a:solidFill>
              <a:sysClr val="window" lastClr="FFFFFF">
                <a:lumMod val="95000"/>
              </a:sysClr>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prstClr val="white"/>
                </a:solidFill>
                <a:effectLst/>
                <a:uLnTx/>
                <a:uFillTx/>
                <a:latin typeface="Segoe UI"/>
                <a:ea typeface="+mn-ea"/>
                <a:cs typeface="+mn-cs"/>
              </a:endParaRPr>
            </a:p>
          </p:txBody>
        </p:sp>
        <p:sp>
          <p:nvSpPr>
            <p:cNvPr id="6" name="Rectangle 5"/>
            <p:cNvSpPr/>
            <p:nvPr/>
          </p:nvSpPr>
          <p:spPr>
            <a:xfrm>
              <a:off x="3958356" y="3369997"/>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Entity</a:t>
              </a:r>
              <a:b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b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Extraction</a:t>
              </a:r>
            </a:p>
          </p:txBody>
        </p:sp>
        <p:sp>
          <p:nvSpPr>
            <p:cNvPr id="7" name="Rectangle 6"/>
            <p:cNvSpPr/>
            <p:nvPr/>
          </p:nvSpPr>
          <p:spPr>
            <a:xfrm>
              <a:off x="3179807" y="3369997"/>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Speech</a:t>
              </a:r>
            </a:p>
          </p:txBody>
        </p:sp>
        <p:sp>
          <p:nvSpPr>
            <p:cNvPr id="8" name="Rectangle 7"/>
            <p:cNvSpPr/>
            <p:nvPr/>
          </p:nvSpPr>
          <p:spPr>
            <a:xfrm>
              <a:off x="4736906" y="2851766"/>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Vision/Face</a:t>
              </a:r>
            </a:p>
          </p:txBody>
        </p:sp>
        <p:sp>
          <p:nvSpPr>
            <p:cNvPr id="9" name="Rectangle 8"/>
            <p:cNvSpPr/>
            <p:nvPr/>
          </p:nvSpPr>
          <p:spPr>
            <a:xfrm>
              <a:off x="3179807" y="2851766"/>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Natural Language</a:t>
              </a:r>
            </a:p>
          </p:txBody>
        </p:sp>
        <p:sp>
          <p:nvSpPr>
            <p:cNvPr id="10" name="Rectangle 9"/>
            <p:cNvSpPr/>
            <p:nvPr/>
          </p:nvSpPr>
          <p:spPr>
            <a:xfrm>
              <a:off x="3958356" y="2851766"/>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Translation</a:t>
              </a:r>
            </a:p>
          </p:txBody>
        </p:sp>
        <p:sp>
          <p:nvSpPr>
            <p:cNvPr id="11" name="Rectangle 10"/>
            <p:cNvSpPr/>
            <p:nvPr/>
          </p:nvSpPr>
          <p:spPr>
            <a:xfrm>
              <a:off x="3803282" y="2458374"/>
              <a:ext cx="2206053" cy="273280"/>
            </a:xfrm>
            <a:prstGeom prst="rect">
              <a:avLst/>
            </a:prstGeom>
          </p:spPr>
          <p:txBody>
            <a:bodyPr wrap="none">
              <a:spAutoFit/>
            </a:bodyPr>
            <a:lstStyle/>
            <a:p>
              <a:pPr algn="ctr" defTabSz="672230">
                <a:defRPr/>
              </a:pPr>
              <a:r>
                <a:rPr lang="en-US" sz="1176" kern="0" dirty="0">
                  <a:latin typeface="Segoe UI"/>
                  <a:cs typeface="Segoe UI Light" panose="020B0502040204020203" pitchFamily="34" charset="0"/>
                </a:rPr>
                <a:t>+ Microsoft Cognitive Services</a:t>
              </a:r>
            </a:p>
          </p:txBody>
        </p:sp>
        <p:sp>
          <p:nvSpPr>
            <p:cNvPr id="12" name="Rectangle 11"/>
            <p:cNvSpPr/>
            <p:nvPr/>
          </p:nvSpPr>
          <p:spPr>
            <a:xfrm>
              <a:off x="4736906" y="3369997"/>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Search</a:t>
              </a:r>
            </a:p>
          </p:txBody>
        </p:sp>
        <p:sp>
          <p:nvSpPr>
            <p:cNvPr id="13" name="Rectangle 12"/>
            <p:cNvSpPr/>
            <p:nvPr/>
          </p:nvSpPr>
          <p:spPr>
            <a:xfrm>
              <a:off x="5515454" y="2851766"/>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Emotion</a:t>
              </a:r>
            </a:p>
          </p:txBody>
        </p:sp>
        <p:sp>
          <p:nvSpPr>
            <p:cNvPr id="14" name="Rectangle 13"/>
            <p:cNvSpPr/>
            <p:nvPr/>
          </p:nvSpPr>
          <p:spPr>
            <a:xfrm>
              <a:off x="5515454" y="3369997"/>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Knowledge API</a:t>
              </a:r>
            </a:p>
          </p:txBody>
        </p:sp>
        <p:sp>
          <p:nvSpPr>
            <p:cNvPr id="15" name="Rectangle 14"/>
            <p:cNvSpPr/>
            <p:nvPr/>
          </p:nvSpPr>
          <p:spPr>
            <a:xfrm>
              <a:off x="6241263" y="3038741"/>
              <a:ext cx="425116" cy="409215"/>
            </a:xfrm>
            <a:prstGeom prst="rect">
              <a:avLst/>
            </a:prstGeom>
          </p:spPr>
          <p:txBody>
            <a:bodyPr wrap="none">
              <a:spAutoFit/>
            </a:bodyPr>
            <a:lstStyle/>
            <a:p>
              <a:pPr defTabSz="672230">
                <a:defRPr/>
              </a:pPr>
              <a:r>
                <a:rPr lang="en-US" sz="2059" b="1" kern="0" dirty="0">
                  <a:solidFill>
                    <a:srgbClr val="139882">
                      <a:lumMod val="75000"/>
                    </a:srgbClr>
                  </a:solidFill>
                  <a:latin typeface="Segoe UI"/>
                  <a:cs typeface="Segoe UI Light" panose="020B0502040204020203" pitchFamily="34" charset="0"/>
                </a:rPr>
                <a:t>…</a:t>
              </a:r>
              <a:endParaRPr lang="en-US" sz="2059" b="1" kern="0" dirty="0">
                <a:solidFill>
                  <a:srgbClr val="139882">
                    <a:lumMod val="75000"/>
                  </a:srgbClr>
                </a:solidFill>
                <a:latin typeface="Segoe UI"/>
              </a:endParaRPr>
            </a:p>
          </p:txBody>
        </p:sp>
        <p:sp>
          <p:nvSpPr>
            <p:cNvPr id="16" name="Rectangle 15"/>
            <p:cNvSpPr/>
            <p:nvPr/>
          </p:nvSpPr>
          <p:spPr>
            <a:xfrm>
              <a:off x="2993448" y="763469"/>
              <a:ext cx="3604077" cy="988394"/>
            </a:xfrm>
            <a:prstGeom prst="rect">
              <a:avLst/>
            </a:prstGeom>
            <a:solidFill>
              <a:schemeClr val="accent5"/>
            </a:solidFill>
            <a:ln w="3175" cap="flat" cmpd="sng" algn="ctr">
              <a:solidFill>
                <a:sysClr val="window" lastClr="FFFFFF">
                  <a:lumMod val="50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Message input &lt;&gt; output</a:t>
              </a:r>
            </a:p>
            <a:p>
              <a:pPr marL="0" marR="0" lvl="0" indent="0" algn="ctr" defTabSz="672230" eaLnBrk="1" fontAlgn="auto" latinLnBrk="0" hangingPunct="1">
                <a:lnSpc>
                  <a:spcPct val="100000"/>
                </a:lnSpc>
                <a:spcBef>
                  <a:spcPts val="0"/>
                </a:spcBef>
                <a:spcAft>
                  <a:spcPts val="0"/>
                </a:spcAft>
                <a:buClrTx/>
                <a:buSzTx/>
                <a:buFontTx/>
                <a:buNone/>
                <a:tabLst/>
                <a:defRPr/>
              </a:pPr>
              <a:r>
                <a:rPr kumimoji="0" lang="pt-BR"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a:t>
              </a:r>
              <a:r>
                <a:rPr kumimoji="0" lang="en-US" sz="1176"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tate</a:t>
              </a:r>
              <a:r>
                <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 Management</a:t>
              </a:r>
            </a:p>
            <a:p>
              <a:pPr marL="0" marR="0" lvl="0" indent="0" defTabSz="67223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17" name="TextBox 16"/>
            <p:cNvSpPr txBox="1"/>
            <p:nvPr/>
          </p:nvSpPr>
          <p:spPr>
            <a:xfrm>
              <a:off x="3931943" y="455923"/>
              <a:ext cx="1732862" cy="273280"/>
            </a:xfrm>
            <a:prstGeom prst="rect">
              <a:avLst/>
            </a:prstGeom>
            <a:noFill/>
          </p:spPr>
          <p:txBody>
            <a:bodyPr wrap="square" rtlCol="0">
              <a:spAutoFit/>
            </a:bodyPr>
            <a:lstStyle/>
            <a:p>
              <a:pPr defTabSz="672230">
                <a:defRPr/>
              </a:pPr>
              <a:r>
                <a:rPr lang="en-US" sz="1176" kern="0" dirty="0">
                  <a:latin typeface="Segoe UI"/>
                  <a:cs typeface="Segoe UI Light" panose="020B0502040204020203" pitchFamily="34" charset="0"/>
                </a:rPr>
                <a:t>Bot Connector Service</a:t>
              </a:r>
            </a:p>
          </p:txBody>
        </p:sp>
        <p:sp>
          <p:nvSpPr>
            <p:cNvPr id="19" name="Rectangle 18"/>
            <p:cNvSpPr/>
            <p:nvPr/>
          </p:nvSpPr>
          <p:spPr>
            <a:xfrm>
              <a:off x="6950081" y="3546137"/>
              <a:ext cx="1554203" cy="268927"/>
            </a:xfrm>
            <a:prstGeom prst="rect">
              <a:avLst/>
            </a:prstGeom>
            <a:solidFill>
              <a:srgbClr val="0070C0"/>
            </a:solid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a:t>
              </a:r>
            </a:p>
          </p:txBody>
        </p:sp>
        <p:sp>
          <p:nvSpPr>
            <p:cNvPr id="20" name="Rectangle 19"/>
            <p:cNvSpPr/>
            <p:nvPr/>
          </p:nvSpPr>
          <p:spPr>
            <a:xfrm>
              <a:off x="7007050" y="3605963"/>
              <a:ext cx="1554203" cy="268927"/>
            </a:xfrm>
            <a:prstGeom prst="rect">
              <a:avLst/>
            </a:prstGeom>
            <a:solidFill>
              <a:srgbClr val="0070C0"/>
            </a:solid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a:t>
              </a:r>
            </a:p>
          </p:txBody>
        </p:sp>
        <p:sp>
          <p:nvSpPr>
            <p:cNvPr id="21" name="Rectangle 20"/>
            <p:cNvSpPr/>
            <p:nvPr/>
          </p:nvSpPr>
          <p:spPr>
            <a:xfrm>
              <a:off x="7060349" y="3700964"/>
              <a:ext cx="1554203" cy="268927"/>
            </a:xfrm>
            <a:prstGeom prst="rect">
              <a:avLst/>
            </a:prstGeom>
            <a:solidFill>
              <a:srgbClr val="0070C0"/>
            </a:solid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a:t>
              </a:r>
            </a:p>
          </p:txBody>
        </p:sp>
        <p:cxnSp>
          <p:nvCxnSpPr>
            <p:cNvPr id="22" name="Straight Arrow Connector 21"/>
            <p:cNvCxnSpPr/>
            <p:nvPr/>
          </p:nvCxnSpPr>
          <p:spPr>
            <a:xfrm>
              <a:off x="4950692" y="1896242"/>
              <a:ext cx="0" cy="6095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cxnSpLocks/>
            </p:cNvCxnSpPr>
            <p:nvPr/>
          </p:nvCxnSpPr>
          <p:spPr>
            <a:xfrm>
              <a:off x="2129952" y="1884164"/>
              <a:ext cx="873244" cy="837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a:off x="2071097" y="1537653"/>
              <a:ext cx="92235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cxnSpLocks/>
              <a:stCxn id="4" idx="2"/>
            </p:cNvCxnSpPr>
            <p:nvPr/>
          </p:nvCxnSpPr>
          <p:spPr>
            <a:xfrm>
              <a:off x="1307456" y="1972406"/>
              <a:ext cx="0" cy="80361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Flowchart: Process 8"/>
            <p:cNvSpPr/>
            <p:nvPr/>
          </p:nvSpPr>
          <p:spPr bwMode="auto">
            <a:xfrm>
              <a:off x="514365" y="2782830"/>
              <a:ext cx="1961148" cy="1187060"/>
            </a:xfrm>
            <a:prstGeom prst="rect">
              <a:avLst/>
            </a:prstGeom>
            <a:solidFill>
              <a:srgbClr val="0070C0"/>
            </a:solidFill>
            <a:ln w="6350" cap="flat" cmpd="sng" algn="ctr">
              <a:noFill/>
              <a:prstDash val="solid"/>
              <a:miter lim="800000"/>
              <a:headEnd type="none" w="med" len="med"/>
              <a:tailEnd type="none" w="med" len="med"/>
            </a:ln>
            <a:effectLst/>
          </p:spPr>
          <p:txBody>
            <a:bodyPr vert="horz" lIns="65881" tIns="65881" rIns="24708" bIns="24708" rtlCol="0" anchor="ctr" anchorCtr="0"/>
            <a:lstStyle/>
            <a:p>
              <a:pPr marL="0" marR="0" lvl="0" indent="0" algn="ctr" defTabSz="671705"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Other services, APIs,</a:t>
              </a:r>
            </a:p>
            <a:p>
              <a:pPr marL="0" marR="0" lvl="0" indent="0" algn="ctr" defTabSz="671705"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Databases, Azure Machine Learning, Azure Search,</a:t>
              </a:r>
            </a:p>
            <a:p>
              <a:pPr marL="0" marR="0" lvl="0" indent="0" algn="ctr" defTabSz="671705" eaLnBrk="1" fontAlgn="auto" latinLnBrk="0" hangingPunct="1">
                <a:lnSpc>
                  <a:spcPct val="100000"/>
                </a:lnSpc>
                <a:spcBef>
                  <a:spcPts val="0"/>
                </a:spcBef>
                <a:spcAft>
                  <a:spcPts val="0"/>
                </a:spcAft>
                <a:buClrTx/>
                <a:buSzTx/>
                <a:buFontTx/>
                <a:buNone/>
                <a:tabLst/>
                <a:defRPr/>
              </a:pPr>
              <a:r>
                <a:rPr lang="en-US" sz="1324" kern="0" noProof="0" dirty="0">
                  <a:solidFill>
                    <a:prstClr val="white"/>
                  </a:solidFill>
                  <a:latin typeface="Segoe UI Light"/>
                  <a:ea typeface="Segoe UI" pitchFamily="34" charset="0"/>
                  <a:cs typeface="Segoe UI" pitchFamily="34" charset="0"/>
                </a:rPr>
                <a:t>O365 APIs</a:t>
              </a:r>
              <a:r>
                <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 </a:t>
              </a:r>
              <a:r>
                <a:rPr kumimoji="0" lang="en-US" sz="1324" b="0" i="0" u="none" strike="noStrike" kern="0" cap="none" spc="0" normalizeH="0" baseline="0" noProof="0" dirty="0" err="1">
                  <a:ln>
                    <a:noFill/>
                  </a:ln>
                  <a:solidFill>
                    <a:prstClr val="white"/>
                  </a:solidFill>
                  <a:effectLst/>
                  <a:uLnTx/>
                  <a:uFillTx/>
                  <a:latin typeface="Segoe UI Light"/>
                  <a:ea typeface="Segoe UI" pitchFamily="34" charset="0"/>
                  <a:cs typeface="Segoe UI" pitchFamily="34" charset="0"/>
                </a:rPr>
                <a:t>etc</a:t>
              </a:r>
              <a:r>
                <a:rPr kumimoji="0" lang="is-I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a:t>
              </a:r>
              <a:endPar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27" name="TextBox 26"/>
            <p:cNvSpPr txBox="1"/>
            <p:nvPr/>
          </p:nvSpPr>
          <p:spPr>
            <a:xfrm>
              <a:off x="2060406" y="1311042"/>
              <a:ext cx="1301653" cy="228076"/>
            </a:xfrm>
            <a:prstGeom prst="rect">
              <a:avLst/>
            </a:prstGeom>
            <a:noFill/>
          </p:spPr>
          <p:txBody>
            <a:bodyPr wrap="square" rtlCol="0">
              <a:spAutoFit/>
            </a:bodyPr>
            <a:lstStyle/>
            <a:p>
              <a:pPr defTabSz="672230">
                <a:defRPr/>
              </a:pPr>
              <a:r>
                <a:rPr lang="en-US" sz="882" kern="0">
                  <a:latin typeface="Segoe UI"/>
                  <a:cs typeface="Segoe UI Light" panose="020B0502040204020203" pitchFamily="34" charset="0"/>
                </a:rPr>
                <a:t>Bot Builder SDK</a:t>
              </a:r>
              <a:endParaRPr lang="en-US" sz="882" kern="0" dirty="0">
                <a:latin typeface="Segoe UI"/>
                <a:cs typeface="Segoe UI Light" panose="020B0502040204020203" pitchFamily="34" charset="0"/>
              </a:endParaRPr>
            </a:p>
          </p:txBody>
        </p:sp>
        <p:sp>
          <p:nvSpPr>
            <p:cNvPr id="28" name="TextBox 27"/>
            <p:cNvSpPr txBox="1"/>
            <p:nvPr/>
          </p:nvSpPr>
          <p:spPr>
            <a:xfrm rot="2554578">
              <a:off x="2178711" y="2222292"/>
              <a:ext cx="1301653" cy="228076"/>
            </a:xfrm>
            <a:prstGeom prst="rect">
              <a:avLst/>
            </a:prstGeom>
            <a:noFill/>
          </p:spPr>
          <p:txBody>
            <a:bodyPr wrap="square" rtlCol="0">
              <a:spAutoFit/>
            </a:bodyPr>
            <a:lstStyle/>
            <a:p>
              <a:pPr defTabSz="672230">
                <a:defRPr/>
              </a:pPr>
              <a:r>
                <a:rPr lang="en-US" sz="882" kern="0" dirty="0">
                  <a:latin typeface="Segoe UI"/>
                  <a:cs typeface="Segoe UI Light" panose="020B0502040204020203" pitchFamily="34" charset="0"/>
                </a:rPr>
                <a:t>API, SDK calls</a:t>
              </a:r>
            </a:p>
          </p:txBody>
        </p:sp>
        <p:cxnSp>
          <p:nvCxnSpPr>
            <p:cNvPr id="29" name="Straight Arrow Connector 28"/>
            <p:cNvCxnSpPr/>
            <p:nvPr/>
          </p:nvCxnSpPr>
          <p:spPr>
            <a:xfrm flipV="1">
              <a:off x="6652629" y="417464"/>
              <a:ext cx="226602" cy="44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V="1">
              <a:off x="6652628" y="1097194"/>
              <a:ext cx="256617" cy="63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6666277" y="1408576"/>
              <a:ext cx="222006" cy="270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6647602" y="1714616"/>
              <a:ext cx="261643" cy="9646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3" name="Group 32"/>
            <p:cNvGrpSpPr/>
            <p:nvPr/>
          </p:nvGrpSpPr>
          <p:grpSpPr>
            <a:xfrm>
              <a:off x="6950081" y="108100"/>
              <a:ext cx="1556511" cy="269905"/>
              <a:chOff x="9146658" y="1243275"/>
              <a:chExt cx="2116963" cy="367090"/>
            </a:xfrm>
            <a:solidFill>
              <a:srgbClr val="0070C0"/>
            </a:solidFill>
          </p:grpSpPr>
          <p:sp>
            <p:nvSpPr>
              <p:cNvPr id="34" name="Rectangle 33"/>
              <p:cNvSpPr/>
              <p:nvPr/>
            </p:nvSpPr>
            <p:spPr>
              <a:xfrm>
                <a:off x="9149797" y="1243275"/>
                <a:ext cx="2113824" cy="365760"/>
              </a:xfrm>
              <a:prstGeom prst="rect">
                <a:avLst/>
              </a:prstGeom>
              <a:grpFill/>
              <a:ln w="6350" cap="flat" cmpd="sng" algn="ctr">
                <a:solidFill>
                  <a:sysClr val="windowText" lastClr="000000"/>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Web Chat</a:t>
                </a:r>
              </a:p>
            </p:txBody>
          </p:sp>
          <p:pic>
            <p:nvPicPr>
              <p:cNvPr id="35" name="Picture 34"/>
              <p:cNvPicPr>
                <a:picLocks noChangeAspect="1"/>
              </p:cNvPicPr>
              <p:nvPr/>
            </p:nvPicPr>
            <p:blipFill>
              <a:blip r:embed="rId2"/>
              <a:stretch>
                <a:fillRect/>
              </a:stretch>
            </p:blipFill>
            <p:spPr>
              <a:xfrm>
                <a:off x="9146658" y="1244605"/>
                <a:ext cx="365760" cy="365760"/>
              </a:xfrm>
              <a:prstGeom prst="rect">
                <a:avLst/>
              </a:prstGeom>
              <a:grpFill/>
              <a:ln>
                <a:noFill/>
              </a:ln>
            </p:spPr>
          </p:pic>
        </p:grpSp>
        <p:grpSp>
          <p:nvGrpSpPr>
            <p:cNvPr id="36" name="Group 35"/>
            <p:cNvGrpSpPr/>
            <p:nvPr/>
          </p:nvGrpSpPr>
          <p:grpSpPr>
            <a:xfrm>
              <a:off x="6950081" y="3202630"/>
              <a:ext cx="1554203" cy="269061"/>
              <a:chOff x="9151129" y="5503401"/>
              <a:chExt cx="2113824" cy="365941"/>
            </a:xfrm>
            <a:solidFill>
              <a:srgbClr val="0070C0"/>
            </a:solidFill>
          </p:grpSpPr>
          <p:sp>
            <p:nvSpPr>
              <p:cNvPr id="37" name="Rectangle 36"/>
              <p:cNvSpPr/>
              <p:nvPr/>
            </p:nvSpPr>
            <p:spPr>
              <a:xfrm>
                <a:off x="9151129" y="5503582"/>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Direct Line…</a:t>
                </a:r>
              </a:p>
            </p:txBody>
          </p:sp>
          <p:pic>
            <p:nvPicPr>
              <p:cNvPr id="38" name="Picture 37"/>
              <p:cNvPicPr>
                <a:picLocks noChangeAspect="1"/>
              </p:cNvPicPr>
              <p:nvPr/>
            </p:nvPicPr>
            <p:blipFill>
              <a:blip r:embed="rId2"/>
              <a:stretch>
                <a:fillRect/>
              </a:stretch>
            </p:blipFill>
            <p:spPr>
              <a:xfrm>
                <a:off x="9151809" y="5503401"/>
                <a:ext cx="365760" cy="365760"/>
              </a:xfrm>
              <a:prstGeom prst="rect">
                <a:avLst/>
              </a:prstGeom>
              <a:grpFill/>
            </p:spPr>
          </p:pic>
        </p:grpSp>
        <p:grpSp>
          <p:nvGrpSpPr>
            <p:cNvPr id="39" name="Group 38"/>
            <p:cNvGrpSpPr/>
            <p:nvPr/>
          </p:nvGrpSpPr>
          <p:grpSpPr>
            <a:xfrm>
              <a:off x="6950081" y="452451"/>
              <a:ext cx="1554203" cy="268927"/>
              <a:chOff x="9145084" y="1800597"/>
              <a:chExt cx="2113824" cy="365760"/>
            </a:xfrm>
            <a:solidFill>
              <a:srgbClr val="0070C0"/>
            </a:solidFill>
          </p:grpSpPr>
          <p:sp>
            <p:nvSpPr>
              <p:cNvPr id="40" name="Rectangle 39"/>
              <p:cNvSpPr/>
              <p:nvPr/>
            </p:nvSpPr>
            <p:spPr>
              <a:xfrm>
                <a:off x="9145084" y="1800597"/>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Email</a:t>
                </a:r>
              </a:p>
            </p:txBody>
          </p:sp>
          <p:pic>
            <p:nvPicPr>
              <p:cNvPr id="41" name="Picture 40"/>
              <p:cNvPicPr>
                <a:picLocks noChangeAspect="1"/>
              </p:cNvPicPr>
              <p:nvPr/>
            </p:nvPicPr>
            <p:blipFill>
              <a:blip r:embed="rId3"/>
              <a:stretch>
                <a:fillRect/>
              </a:stretch>
            </p:blipFill>
            <p:spPr>
              <a:xfrm>
                <a:off x="9145084" y="1800597"/>
                <a:ext cx="365760" cy="365760"/>
              </a:xfrm>
              <a:prstGeom prst="rect">
                <a:avLst/>
              </a:prstGeom>
              <a:grpFill/>
            </p:spPr>
          </p:pic>
        </p:grpSp>
        <p:grpSp>
          <p:nvGrpSpPr>
            <p:cNvPr id="42" name="Group 41"/>
            <p:cNvGrpSpPr/>
            <p:nvPr/>
          </p:nvGrpSpPr>
          <p:grpSpPr>
            <a:xfrm>
              <a:off x="6950081" y="795824"/>
              <a:ext cx="1554203" cy="269379"/>
              <a:chOff x="9136040" y="2257257"/>
              <a:chExt cx="2113824" cy="366374"/>
            </a:xfrm>
            <a:solidFill>
              <a:srgbClr val="0070C0"/>
            </a:solidFill>
          </p:grpSpPr>
          <p:sp>
            <p:nvSpPr>
              <p:cNvPr id="43" name="Rectangle 42"/>
              <p:cNvSpPr/>
              <p:nvPr/>
            </p:nvSpPr>
            <p:spPr>
              <a:xfrm>
                <a:off x="9136040" y="2257257"/>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Facebook</a:t>
                </a:r>
              </a:p>
            </p:txBody>
          </p:sp>
          <p:pic>
            <p:nvPicPr>
              <p:cNvPr id="44" name="Picture 43"/>
              <p:cNvPicPr>
                <a:picLocks noChangeAspect="1"/>
              </p:cNvPicPr>
              <p:nvPr/>
            </p:nvPicPr>
            <p:blipFill>
              <a:blip r:embed="rId4"/>
              <a:stretch>
                <a:fillRect/>
              </a:stretch>
            </p:blipFill>
            <p:spPr>
              <a:xfrm>
                <a:off x="9136040" y="2257871"/>
                <a:ext cx="365760" cy="365760"/>
              </a:xfrm>
              <a:prstGeom prst="rect">
                <a:avLst/>
              </a:prstGeom>
              <a:grpFill/>
            </p:spPr>
          </p:pic>
        </p:grpSp>
        <p:grpSp>
          <p:nvGrpSpPr>
            <p:cNvPr id="45" name="Group 44"/>
            <p:cNvGrpSpPr/>
            <p:nvPr/>
          </p:nvGrpSpPr>
          <p:grpSpPr>
            <a:xfrm>
              <a:off x="6950081" y="1139648"/>
              <a:ext cx="1554203" cy="268927"/>
              <a:chOff x="9172072" y="2722128"/>
              <a:chExt cx="2113824" cy="365760"/>
            </a:xfrm>
            <a:solidFill>
              <a:srgbClr val="0070C0"/>
            </a:solidFill>
          </p:grpSpPr>
          <p:sp>
            <p:nvSpPr>
              <p:cNvPr id="46" name="Rectangle 45"/>
              <p:cNvSpPr/>
              <p:nvPr/>
            </p:nvSpPr>
            <p:spPr>
              <a:xfrm>
                <a:off x="9172072" y="2722128"/>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GroupMe</a:t>
                </a: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pic>
            <p:nvPicPr>
              <p:cNvPr id="47" name="Picture 46"/>
              <p:cNvPicPr>
                <a:picLocks noChangeAspect="1"/>
              </p:cNvPicPr>
              <p:nvPr/>
            </p:nvPicPr>
            <p:blipFill>
              <a:blip r:embed="rId5"/>
              <a:stretch>
                <a:fillRect/>
              </a:stretch>
            </p:blipFill>
            <p:spPr>
              <a:xfrm>
                <a:off x="9172072" y="2722128"/>
                <a:ext cx="365760" cy="365760"/>
              </a:xfrm>
              <a:prstGeom prst="rect">
                <a:avLst/>
              </a:prstGeom>
              <a:grpFill/>
            </p:spPr>
          </p:pic>
        </p:grpSp>
        <p:grpSp>
          <p:nvGrpSpPr>
            <p:cNvPr id="48" name="Group 47"/>
            <p:cNvGrpSpPr/>
            <p:nvPr/>
          </p:nvGrpSpPr>
          <p:grpSpPr>
            <a:xfrm>
              <a:off x="6950081" y="1483021"/>
              <a:ext cx="1555166" cy="268927"/>
              <a:chOff x="9170762" y="3168308"/>
              <a:chExt cx="2115134" cy="365760"/>
            </a:xfrm>
            <a:solidFill>
              <a:srgbClr val="0070C0"/>
            </a:solidFill>
          </p:grpSpPr>
          <p:sp>
            <p:nvSpPr>
              <p:cNvPr id="49" name="Rectangle 48"/>
              <p:cNvSpPr/>
              <p:nvPr/>
            </p:nvSpPr>
            <p:spPr>
              <a:xfrm>
                <a:off x="9172072" y="3168308"/>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Kik</a:t>
                </a: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pic>
            <p:nvPicPr>
              <p:cNvPr id="50" name="Picture 49"/>
              <p:cNvPicPr>
                <a:picLocks noChangeAspect="1"/>
              </p:cNvPicPr>
              <p:nvPr/>
            </p:nvPicPr>
            <p:blipFill>
              <a:blip r:embed="rId6"/>
              <a:stretch>
                <a:fillRect/>
              </a:stretch>
            </p:blipFill>
            <p:spPr>
              <a:xfrm>
                <a:off x="9170762" y="3168308"/>
                <a:ext cx="365760" cy="365760"/>
              </a:xfrm>
              <a:prstGeom prst="rect">
                <a:avLst/>
              </a:prstGeom>
              <a:grpFill/>
            </p:spPr>
          </p:pic>
        </p:grpSp>
        <p:grpSp>
          <p:nvGrpSpPr>
            <p:cNvPr id="51" name="Group 50"/>
            <p:cNvGrpSpPr/>
            <p:nvPr/>
          </p:nvGrpSpPr>
          <p:grpSpPr>
            <a:xfrm>
              <a:off x="6950081" y="1826394"/>
              <a:ext cx="1554203" cy="269304"/>
              <a:chOff x="9151808" y="3646179"/>
              <a:chExt cx="2113824" cy="366272"/>
            </a:xfrm>
            <a:solidFill>
              <a:srgbClr val="0070C0"/>
            </a:solidFill>
          </p:grpSpPr>
          <p:sp>
            <p:nvSpPr>
              <p:cNvPr id="52" name="Rectangle 51"/>
              <p:cNvSpPr/>
              <p:nvPr/>
            </p:nvSpPr>
            <p:spPr>
              <a:xfrm>
                <a:off x="9151808" y="3646691"/>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Skype</a:t>
                </a:r>
              </a:p>
            </p:txBody>
          </p:sp>
          <p:pic>
            <p:nvPicPr>
              <p:cNvPr id="53" name="Picture 52"/>
              <p:cNvPicPr>
                <a:picLocks noChangeAspect="1"/>
              </p:cNvPicPr>
              <p:nvPr/>
            </p:nvPicPr>
            <p:blipFill>
              <a:blip r:embed="rId7"/>
              <a:stretch>
                <a:fillRect/>
              </a:stretch>
            </p:blipFill>
            <p:spPr>
              <a:xfrm>
                <a:off x="9151808" y="3646179"/>
                <a:ext cx="365760" cy="365760"/>
              </a:xfrm>
              <a:prstGeom prst="rect">
                <a:avLst/>
              </a:prstGeom>
              <a:grpFill/>
            </p:spPr>
          </p:pic>
        </p:grpSp>
        <p:grpSp>
          <p:nvGrpSpPr>
            <p:cNvPr id="54" name="Group 53"/>
            <p:cNvGrpSpPr/>
            <p:nvPr/>
          </p:nvGrpSpPr>
          <p:grpSpPr>
            <a:xfrm>
              <a:off x="6950081" y="2170143"/>
              <a:ext cx="1554203" cy="268927"/>
              <a:chOff x="9150497" y="4108418"/>
              <a:chExt cx="2113824" cy="365760"/>
            </a:xfrm>
            <a:solidFill>
              <a:srgbClr val="0070C0"/>
            </a:solidFill>
          </p:grpSpPr>
          <p:sp>
            <p:nvSpPr>
              <p:cNvPr id="55" name="Rectangle 54"/>
              <p:cNvSpPr/>
              <p:nvPr/>
            </p:nvSpPr>
            <p:spPr>
              <a:xfrm>
                <a:off x="9150497" y="4108418"/>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Slack</a:t>
                </a:r>
              </a:p>
            </p:txBody>
          </p:sp>
          <p:pic>
            <p:nvPicPr>
              <p:cNvPr id="56" name="Picture 55"/>
              <p:cNvPicPr>
                <a:picLocks noChangeAspect="1"/>
              </p:cNvPicPr>
              <p:nvPr/>
            </p:nvPicPr>
            <p:blipFill>
              <a:blip r:embed="rId8"/>
              <a:stretch>
                <a:fillRect/>
              </a:stretch>
            </p:blipFill>
            <p:spPr>
              <a:xfrm>
                <a:off x="9151808" y="4108418"/>
                <a:ext cx="365760" cy="365760"/>
              </a:xfrm>
              <a:prstGeom prst="rect">
                <a:avLst/>
              </a:prstGeom>
              <a:grpFill/>
            </p:spPr>
          </p:pic>
        </p:grpSp>
        <p:grpSp>
          <p:nvGrpSpPr>
            <p:cNvPr id="57" name="Group 56"/>
            <p:cNvGrpSpPr/>
            <p:nvPr/>
          </p:nvGrpSpPr>
          <p:grpSpPr>
            <a:xfrm>
              <a:off x="6950081" y="2513516"/>
              <a:ext cx="1554203" cy="269348"/>
              <a:chOff x="9165609" y="4567677"/>
              <a:chExt cx="2113824" cy="366332"/>
            </a:xfrm>
            <a:solidFill>
              <a:srgbClr val="0070C0"/>
            </a:solidFill>
          </p:grpSpPr>
          <p:sp>
            <p:nvSpPr>
              <p:cNvPr id="58" name="Rectangle 57"/>
              <p:cNvSpPr/>
              <p:nvPr/>
            </p:nvSpPr>
            <p:spPr>
              <a:xfrm>
                <a:off x="9165609" y="4568249"/>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Telegram</a:t>
                </a:r>
              </a:p>
            </p:txBody>
          </p:sp>
          <p:pic>
            <p:nvPicPr>
              <p:cNvPr id="59" name="Picture 58"/>
              <p:cNvPicPr>
                <a:picLocks noChangeAspect="1"/>
              </p:cNvPicPr>
              <p:nvPr/>
            </p:nvPicPr>
            <p:blipFill>
              <a:blip r:embed="rId9"/>
              <a:stretch>
                <a:fillRect/>
              </a:stretch>
            </p:blipFill>
            <p:spPr>
              <a:xfrm>
                <a:off x="9168897" y="4567677"/>
                <a:ext cx="365760" cy="365760"/>
              </a:xfrm>
              <a:prstGeom prst="rect">
                <a:avLst/>
              </a:prstGeom>
              <a:grpFill/>
            </p:spPr>
          </p:pic>
        </p:grpSp>
        <p:grpSp>
          <p:nvGrpSpPr>
            <p:cNvPr id="60" name="Group 59"/>
            <p:cNvGrpSpPr/>
            <p:nvPr/>
          </p:nvGrpSpPr>
          <p:grpSpPr>
            <a:xfrm>
              <a:off x="6950081" y="2857310"/>
              <a:ext cx="1554203" cy="270874"/>
              <a:chOff x="9147045" y="5033145"/>
              <a:chExt cx="2113824" cy="368408"/>
            </a:xfrm>
            <a:solidFill>
              <a:srgbClr val="0070C0"/>
            </a:solidFill>
          </p:grpSpPr>
          <p:sp>
            <p:nvSpPr>
              <p:cNvPr id="61" name="Rectangle 60"/>
              <p:cNvSpPr/>
              <p:nvPr/>
            </p:nvSpPr>
            <p:spPr>
              <a:xfrm>
                <a:off x="9147045" y="5033145"/>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Twilio</a:t>
                </a: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 (SMS)</a:t>
                </a:r>
              </a:p>
            </p:txBody>
          </p:sp>
          <p:pic>
            <p:nvPicPr>
              <p:cNvPr id="62" name="Picture 61"/>
              <p:cNvPicPr>
                <a:picLocks noChangeAspect="1"/>
              </p:cNvPicPr>
              <p:nvPr/>
            </p:nvPicPr>
            <p:blipFill>
              <a:blip r:embed="rId10"/>
              <a:stretch>
                <a:fillRect/>
              </a:stretch>
            </p:blipFill>
            <p:spPr>
              <a:xfrm>
                <a:off x="9148217" y="5035793"/>
                <a:ext cx="365760" cy="365760"/>
              </a:xfrm>
              <a:prstGeom prst="rect">
                <a:avLst/>
              </a:prstGeom>
              <a:grpFill/>
            </p:spPr>
          </p:pic>
        </p:grpSp>
        <p:sp>
          <p:nvSpPr>
            <p:cNvPr id="63" name="Rectangle 62"/>
            <p:cNvSpPr/>
            <p:nvPr/>
          </p:nvSpPr>
          <p:spPr>
            <a:xfrm>
              <a:off x="516998" y="1976901"/>
              <a:ext cx="1572119" cy="504113"/>
            </a:xfrm>
            <a:prstGeom prst="rect">
              <a:avLst/>
            </a:prstGeom>
            <a:solidFill>
              <a:srgbClr val="5C2DFF"/>
            </a:solidFill>
            <a:ln w="3175" cap="flat" cmpd="sng" algn="ctr">
              <a:solidFill>
                <a:sysClr val="window" lastClr="FFFFFF">
                  <a:lumMod val="50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pt-BR"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Bot Builder SDK</a:t>
              </a: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64" name="Oval 63"/>
            <p:cNvSpPr/>
            <p:nvPr/>
          </p:nvSpPr>
          <p:spPr bwMode="auto">
            <a:xfrm>
              <a:off x="368463" y="968370"/>
              <a:ext cx="2050805" cy="1710880"/>
            </a:xfrm>
            <a:prstGeom prst="ellipse">
              <a:avLst/>
            </a:prstGeom>
            <a:noFill/>
            <a:ln w="31750" cap="flat" cmpd="sng" algn="ctr">
              <a:solidFill>
                <a:srgbClr val="92D050"/>
              </a:solid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cxnSp>
          <p:nvCxnSpPr>
            <p:cNvPr id="65" name="Straight Arrow Connector 64"/>
            <p:cNvCxnSpPr>
              <a:cxnSpLocks/>
              <a:stCxn id="66" idx="2"/>
              <a:endCxn id="64" idx="0"/>
            </p:cNvCxnSpPr>
            <p:nvPr/>
          </p:nvCxnSpPr>
          <p:spPr>
            <a:xfrm flipH="1">
              <a:off x="1393866" y="589992"/>
              <a:ext cx="221989" cy="378378"/>
            </a:xfrm>
            <a:prstGeom prst="straightConnector1">
              <a:avLst/>
            </a:prstGeom>
            <a:noFill/>
            <a:ln w="28575" cap="flat" cmpd="sng" algn="ctr">
              <a:solidFill>
                <a:srgbClr val="92D050"/>
              </a:solidFill>
              <a:prstDash val="solid"/>
              <a:miter lim="800000"/>
              <a:headEnd type="none"/>
              <a:tailEnd type="triangle"/>
            </a:ln>
            <a:effectLst/>
          </p:spPr>
        </p:cxnSp>
        <p:sp>
          <p:nvSpPr>
            <p:cNvPr id="66" name="TextBox 65"/>
            <p:cNvSpPr txBox="1"/>
            <p:nvPr/>
          </p:nvSpPr>
          <p:spPr>
            <a:xfrm>
              <a:off x="458388" y="128323"/>
              <a:ext cx="2314934" cy="461669"/>
            </a:xfrm>
            <a:prstGeom prst="rect">
              <a:avLst/>
            </a:prstGeom>
            <a:noFill/>
          </p:spPr>
          <p:txBody>
            <a:bodyPr wrap="none" lIns="134464" tIns="107571" rIns="134464" bIns="107571" rtlCol="0">
              <a:spAutoFit/>
            </a:bodyPr>
            <a:lstStyle/>
            <a:p>
              <a:pPr defTabSz="685845">
                <a:lnSpc>
                  <a:spcPct val="90000"/>
                </a:lnSpc>
                <a:spcAft>
                  <a:spcPts val="441"/>
                </a:spcAft>
              </a:pPr>
              <a:r>
                <a:rPr lang="pt-BR" sz="1765" dirty="0">
                  <a:latin typeface="Segoe UI"/>
                </a:rPr>
                <a:t>Your code goes here</a:t>
              </a:r>
              <a:endParaRPr lang="en-US" sz="1765" dirty="0" err="1">
                <a:latin typeface="Segoe UI"/>
              </a:endParaRPr>
            </a:p>
          </p:txBody>
        </p:sp>
      </p:grpSp>
      <p:sp>
        <p:nvSpPr>
          <p:cNvPr id="67" name="Title 7"/>
          <p:cNvSpPr txBox="1">
            <a:spLocks/>
          </p:cNvSpPr>
          <p:nvPr/>
        </p:nvSpPr>
        <p:spPr>
          <a:xfrm>
            <a:off x="386364" y="323827"/>
            <a:ext cx="5854768" cy="1200329"/>
          </a:xfrm>
          <a:prstGeom prst="rect">
            <a:avLst/>
          </a:prstGeom>
        </p:spPr>
        <p:txBody>
          <a:bodyPr/>
          <a:lstStyle>
            <a:lvl1pPr algn="l" defTabSz="685688" rtl="0" eaLnBrk="1" latinLnBrk="0" hangingPunct="1">
              <a:lnSpc>
                <a:spcPct val="90000"/>
              </a:lnSpc>
              <a:spcBef>
                <a:spcPct val="0"/>
              </a:spcBef>
              <a:buNone/>
              <a:defRPr sz="3299" kern="1200">
                <a:solidFill>
                  <a:schemeClr val="tx1"/>
                </a:solidFill>
                <a:latin typeface="+mj-lt"/>
                <a:ea typeface="+mj-ea"/>
                <a:cs typeface="+mj-cs"/>
              </a:defRPr>
            </a:lvl1pPr>
          </a:lstStyle>
          <a:p>
            <a:r>
              <a:rPr lang="en-US" sz="4000" dirty="0">
                <a:solidFill>
                  <a:srgbClr val="002060"/>
                </a:solidFill>
                <a:latin typeface="Eurostile LT Std Condensed" panose="020B0806030502060204" pitchFamily="34" charset="0"/>
              </a:rPr>
              <a:t>BOT ARCHITECTURE</a:t>
            </a:r>
            <a:endParaRPr lang="uk-UA" sz="4000" dirty="0">
              <a:solidFill>
                <a:srgbClr val="002060"/>
              </a:solidFill>
            </a:endParaRPr>
          </a:p>
        </p:txBody>
      </p:sp>
    </p:spTree>
    <p:extLst>
      <p:ext uri="{BB962C8B-B14F-4D97-AF65-F5344CB8AC3E}">
        <p14:creationId xmlns:p14="http://schemas.microsoft.com/office/powerpoint/2010/main" val="66802563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11103"/>
          <a:stretch/>
        </p:blipFill>
        <p:spPr>
          <a:xfrm>
            <a:off x="-1873492" y="365"/>
            <a:ext cx="11016844" cy="6196438"/>
          </a:xfrm>
          <a:prstGeom prst="rect">
            <a:avLst/>
          </a:prstGeom>
        </p:spPr>
      </p:pic>
      <p:sp>
        <p:nvSpPr>
          <p:cNvPr id="7" name="Title 12"/>
          <p:cNvSpPr txBox="1">
            <a:spLocks/>
          </p:cNvSpPr>
          <p:nvPr/>
        </p:nvSpPr>
        <p:spPr>
          <a:xfrm>
            <a:off x="405703" y="2317335"/>
            <a:ext cx="6849889" cy="768585"/>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marL="0" marR="0" lvl="0" indent="0" algn="l" defTabSz="914168"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5C2D91"/>
              </a:solidFill>
              <a:effectLst/>
              <a:uLnTx/>
              <a:uFillTx/>
              <a:latin typeface="Eurostile LT Std Condensed" panose="020B0806030502060204" pitchFamily="34" charset="0"/>
              <a:ea typeface="+mj-ea"/>
              <a:cs typeface="Segoe UI Semibold" panose="020B0702040204020203" pitchFamily="34" charset="0"/>
            </a:endParaRPr>
          </a:p>
        </p:txBody>
      </p:sp>
      <p:sp>
        <p:nvSpPr>
          <p:cNvPr id="9" name="Title 12"/>
          <p:cNvSpPr txBox="1">
            <a:spLocks/>
          </p:cNvSpPr>
          <p:nvPr/>
        </p:nvSpPr>
        <p:spPr>
          <a:xfrm>
            <a:off x="1714646" y="1787379"/>
            <a:ext cx="6849889" cy="768585"/>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marL="0" marR="0" lvl="0" indent="0" algn="r" defTabSz="914168"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a:t>
            </a:r>
            <a:r>
              <a:rPr kumimoji="0" lang="en-US" sz="2647" b="1"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OUR GOAL IS TO </a:t>
            </a:r>
            <a:r>
              <a:rPr kumimoji="0" lang="en-US" sz="2647" b="1" i="0" u="none" strike="noStrike" kern="1200" cap="none" spc="0" normalizeH="0" baseline="0" noProof="0" dirty="0">
                <a:ln>
                  <a:noFill/>
                </a:ln>
                <a:solidFill>
                  <a:srgbClr val="00B0F0"/>
                </a:solidFill>
                <a:effectLst/>
                <a:uLnTx/>
                <a:uFillTx/>
                <a:latin typeface="Segoe UI Light" panose="020B0502040204020203" pitchFamily="34" charset="0"/>
                <a:ea typeface="+mj-ea"/>
                <a:cs typeface="Segoe UI Light" panose="020B0502040204020203" pitchFamily="34" charset="0"/>
              </a:rPr>
              <a:t>DEMOCRATISE A.I.</a:t>
            </a:r>
          </a:p>
          <a:p>
            <a:pPr marL="0" marR="0" lvl="0" indent="0" algn="r" defTabSz="914168" rtl="0" eaLnBrk="1" fontAlgn="auto" latinLnBrk="0" hangingPunct="1">
              <a:lnSpc>
                <a:spcPct val="100000"/>
              </a:lnSpc>
              <a:spcBef>
                <a:spcPct val="0"/>
              </a:spcBef>
              <a:spcAft>
                <a:spcPts val="0"/>
              </a:spcAft>
              <a:buClrTx/>
              <a:buSzTx/>
              <a:buFontTx/>
              <a:buNone/>
              <a:tabLst/>
              <a:defRPr/>
            </a:pPr>
            <a:r>
              <a:rPr kumimoji="0" lang="en-US" sz="2647" b="1"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   TO EMPOWER EVERY PERSON</a:t>
            </a:r>
          </a:p>
          <a:p>
            <a:pPr marL="0" marR="0" lvl="0" indent="0" algn="r" defTabSz="914168" rtl="0" eaLnBrk="1" fontAlgn="auto" latinLnBrk="0" hangingPunct="1">
              <a:lnSpc>
                <a:spcPct val="100000"/>
              </a:lnSpc>
              <a:spcBef>
                <a:spcPct val="0"/>
              </a:spcBef>
              <a:spcAft>
                <a:spcPts val="0"/>
              </a:spcAft>
              <a:buClrTx/>
              <a:buSzTx/>
              <a:buFontTx/>
              <a:buNone/>
              <a:tabLst/>
              <a:defRPr/>
            </a:pPr>
            <a:r>
              <a:rPr kumimoji="0" lang="en-US" sz="2647" b="1"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   AND EVERY ORGANISATION </a:t>
            </a:r>
          </a:p>
          <a:p>
            <a:pPr marL="0" marR="0" lvl="0" indent="0" algn="r" defTabSz="914168" rtl="0" eaLnBrk="1" fontAlgn="auto" latinLnBrk="0" hangingPunct="1">
              <a:lnSpc>
                <a:spcPct val="100000"/>
              </a:lnSpc>
              <a:spcBef>
                <a:spcPct val="0"/>
              </a:spcBef>
              <a:spcAft>
                <a:spcPts val="0"/>
              </a:spcAft>
              <a:buClrTx/>
              <a:buSzTx/>
              <a:buFontTx/>
              <a:buNone/>
              <a:tabLst/>
              <a:defRPr/>
            </a:pPr>
            <a:r>
              <a:rPr kumimoji="0" lang="en-US" sz="2647" b="1"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         TO ACHIEVE MORE”</a:t>
            </a:r>
            <a:endParaRPr kumimoji="0" lang="en-US" sz="4412" b="1" i="0" u="none" strike="noStrike" kern="1200" cap="none" spc="0" normalizeH="0" baseline="0" noProof="0" dirty="0">
              <a:ln>
                <a:noFill/>
              </a:ln>
              <a:solidFill>
                <a:srgbClr val="00B0F0"/>
              </a:solidFill>
              <a:effectLst/>
              <a:uLnTx/>
              <a:uFillTx/>
              <a:latin typeface="Segoe UI Light" panose="020B0502040204020203" pitchFamily="34" charset="0"/>
              <a:ea typeface="+mj-ea"/>
              <a:cs typeface="Segoe UI Light" panose="020B0502040204020203" pitchFamily="34" charset="0"/>
            </a:endParaRPr>
          </a:p>
          <a:p>
            <a:pPr marL="0" marR="0" lvl="0" indent="0" algn="r" defTabSz="914168"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5C2D91"/>
                </a:solidFill>
                <a:effectLst/>
                <a:uLnTx/>
                <a:uFillTx/>
                <a:latin typeface="Eurostile LT Std Condensed" panose="020B0806030502060204" pitchFamily="34" charset="0"/>
                <a:ea typeface="+mj-ea"/>
                <a:cs typeface="Segoe UI Semibold" panose="020B0702040204020203" pitchFamily="34" charset="0"/>
              </a:rPr>
              <a:t> </a:t>
            </a:r>
          </a:p>
        </p:txBody>
      </p:sp>
      <p:sp>
        <p:nvSpPr>
          <p:cNvPr id="10" name="Rectangle 9"/>
          <p:cNvSpPr/>
          <p:nvPr/>
        </p:nvSpPr>
        <p:spPr>
          <a:xfrm>
            <a:off x="6140744" y="3202482"/>
            <a:ext cx="5434391" cy="461665"/>
          </a:xfrm>
          <a:prstGeom prst="rect">
            <a:avLst/>
          </a:prstGeom>
        </p:spPr>
        <p:txBody>
          <a:bodyPr wrap="square">
            <a:spAutoFit/>
          </a:bodyPr>
          <a:lstStyle/>
          <a:p>
            <a:pPr marL="0" marR="0" lvl="0" indent="0" algn="l" defTabSz="672314" rtl="0" eaLnBrk="1" fontAlgn="auto" latinLnBrk="0" hangingPunct="1">
              <a:lnSpc>
                <a:spcPct val="100000"/>
              </a:lnSpc>
              <a:spcBef>
                <a:spcPts val="0"/>
              </a:spcBef>
              <a:spcAft>
                <a:spcPts val="0"/>
              </a:spcAft>
              <a:buClrTx/>
              <a:buSzTx/>
              <a:buFontTx/>
              <a:buNone/>
              <a:tabLst/>
              <a:defRPr/>
            </a:pPr>
            <a:r>
              <a:rPr kumimoji="0" lang="da-DK" sz="2400" b="1"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SATYA NADELLA</a:t>
            </a:r>
          </a:p>
        </p:txBody>
      </p:sp>
    </p:spTree>
    <p:extLst>
      <p:ext uri="{BB962C8B-B14F-4D97-AF65-F5344CB8AC3E}">
        <p14:creationId xmlns:p14="http://schemas.microsoft.com/office/powerpoint/2010/main" val="348630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747" b="18747"/>
          <a:stretch/>
        </p:blipFill>
        <p:spPr>
          <a:xfrm>
            <a:off x="0" y="-1"/>
            <a:ext cx="9144000" cy="5143501"/>
          </a:xfrm>
          <a:prstGeom prst="rect">
            <a:avLst/>
          </a:prstGeom>
        </p:spPr>
      </p:pic>
      <p:sp>
        <p:nvSpPr>
          <p:cNvPr id="3" name="Title 1"/>
          <p:cNvSpPr txBox="1">
            <a:spLocks/>
          </p:cNvSpPr>
          <p:nvPr/>
        </p:nvSpPr>
        <p:spPr>
          <a:xfrm>
            <a:off x="1434239" y="4026707"/>
            <a:ext cx="8364537" cy="560923"/>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513160" rtl="0" eaLnBrk="0" fontAlgn="base" latinLnBrk="0" hangingPunct="0">
              <a:lnSpc>
                <a:spcPct val="90000"/>
              </a:lnSpc>
              <a:spcBef>
                <a:spcPct val="0"/>
              </a:spcBef>
              <a:spcAft>
                <a:spcPct val="0"/>
              </a:spcAft>
              <a:buClrTx/>
              <a:buSzTx/>
              <a:buFontTx/>
              <a:buNone/>
              <a:tabLst/>
              <a:defRPr/>
            </a:pPr>
            <a:r>
              <a:rPr kumimoji="0" lang="en-GB" sz="4050" b="1"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rPr>
              <a:t>AUGMENTATION </a:t>
            </a:r>
            <a:r>
              <a:rPr kumimoji="0" lang="en-GB" sz="4050" b="0"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rPr>
              <a:t>NOT REPLACEMENT</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0438" y="4587630"/>
            <a:ext cx="1165657" cy="428780"/>
          </a:xfrm>
          <a:prstGeom prst="rect">
            <a:avLst/>
          </a:prstGeom>
        </p:spPr>
      </p:pic>
      <p:sp>
        <p:nvSpPr>
          <p:cNvPr id="5" name="TextBox 4"/>
          <p:cNvSpPr txBox="1"/>
          <p:nvPr/>
        </p:nvSpPr>
        <p:spPr>
          <a:xfrm>
            <a:off x="112955" y="4995453"/>
            <a:ext cx="1197444" cy="115416"/>
          </a:xfrm>
          <a:prstGeom prst="rect">
            <a:avLst/>
          </a:prstGeom>
          <a:noFill/>
        </p:spPr>
        <p:txBody>
          <a:bodyPr wrap="non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GB" sz="750" b="0" i="0" u="none" strike="noStrike" kern="0" cap="none" spc="0" normalizeH="0" baseline="0" noProof="0" dirty="0" err="1">
                <a:ln>
                  <a:noFill/>
                </a:ln>
                <a:solidFill>
                  <a:srgbClr val="FFFFFF"/>
                </a:solidFill>
                <a:effectLst/>
                <a:uLnTx/>
                <a:uFillTx/>
                <a:latin typeface="Segoe UI Light" pitchFamily="34" charset="0"/>
              </a:rPr>
              <a:t>AdobeStock</a:t>
            </a:r>
            <a:r>
              <a:rPr kumimoji="0" lang="en-GB" sz="750" b="0" i="0" u="none" strike="noStrike" kern="0" cap="none" spc="0" normalizeH="0" baseline="0" noProof="0" dirty="0">
                <a:ln>
                  <a:noFill/>
                </a:ln>
                <a:solidFill>
                  <a:srgbClr val="FFFFFF"/>
                </a:solidFill>
                <a:effectLst/>
                <a:uLnTx/>
                <a:uFillTx/>
                <a:latin typeface="Segoe UI Light" pitchFamily="34" charset="0"/>
              </a:rPr>
              <a:t> Standard License</a:t>
            </a:r>
          </a:p>
        </p:txBody>
      </p:sp>
      <p:sp>
        <p:nvSpPr>
          <p:cNvPr id="7" name="Title 1"/>
          <p:cNvSpPr txBox="1">
            <a:spLocks/>
          </p:cNvSpPr>
          <p:nvPr/>
        </p:nvSpPr>
        <p:spPr>
          <a:xfrm>
            <a:off x="389731" y="254001"/>
            <a:ext cx="8364537" cy="560923"/>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513160" rtl="0" eaLnBrk="0" fontAlgn="base" latinLnBrk="0" hangingPunct="0">
              <a:lnSpc>
                <a:spcPct val="90000"/>
              </a:lnSpc>
              <a:spcBef>
                <a:spcPct val="0"/>
              </a:spcBef>
              <a:spcAft>
                <a:spcPct val="0"/>
              </a:spcAft>
              <a:buClrTx/>
              <a:buSzTx/>
              <a:buFontTx/>
              <a:buNone/>
              <a:tabLst/>
              <a:defRPr/>
            </a:pPr>
            <a:r>
              <a:rPr kumimoji="0" lang="en-GB" sz="4050" b="1"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rPr>
              <a:t>HUMAN AND MACHINE</a:t>
            </a:r>
            <a:endParaRPr kumimoji="0" lang="en-GB" sz="4050" b="0"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endParaRPr>
          </a:p>
        </p:txBody>
      </p:sp>
    </p:spTree>
    <p:extLst>
      <p:ext uri="{BB962C8B-B14F-4D97-AF65-F5344CB8AC3E}">
        <p14:creationId xmlns:p14="http://schemas.microsoft.com/office/powerpoint/2010/main" val="2333306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73632" y="-59034"/>
            <a:ext cx="6671343" cy="1477328"/>
          </a:xfrm>
        </p:spPr>
        <p:txBody>
          <a:bodyPr/>
          <a:lstStyle/>
          <a:p>
            <a:br>
              <a:rPr lang="en-US" sz="2000" dirty="0"/>
            </a:br>
            <a:r>
              <a:rPr lang="en-US" sz="4000" dirty="0">
                <a:solidFill>
                  <a:srgbClr val="002060"/>
                </a:solidFill>
                <a:latin typeface="Eurostile LT Std Condensed" panose="020B0806030502060204" pitchFamily="34" charset="0"/>
              </a:rPr>
              <a:t>CORTANA INTELLIGENCE SUITE</a:t>
            </a:r>
            <a:endParaRPr lang="uk-UA" sz="2000" dirty="0">
              <a:solidFill>
                <a:srgbClr val="002060"/>
              </a:solidFill>
            </a:endParaRPr>
          </a:p>
        </p:txBody>
      </p:sp>
      <p:grpSp>
        <p:nvGrpSpPr>
          <p:cNvPr id="24" name="Group 23"/>
          <p:cNvGrpSpPr/>
          <p:nvPr/>
        </p:nvGrpSpPr>
        <p:grpSpPr>
          <a:xfrm>
            <a:off x="222492" y="1263949"/>
            <a:ext cx="9411242" cy="3624845"/>
            <a:chOff x="114144" y="1068065"/>
            <a:chExt cx="12799942" cy="4930041"/>
          </a:xfrm>
        </p:grpSpPr>
        <p:sp>
          <p:nvSpPr>
            <p:cNvPr id="25" name="TextBox 24"/>
            <p:cNvSpPr txBox="1"/>
            <p:nvPr/>
          </p:nvSpPr>
          <p:spPr>
            <a:xfrm>
              <a:off x="1108277" y="1490803"/>
              <a:ext cx="1111601" cy="696724"/>
            </a:xfrm>
            <a:prstGeom prst="rect">
              <a:avLst/>
            </a:prstGeom>
            <a:noFill/>
          </p:spPr>
          <p:txBody>
            <a:bodyPr wrap="square" lIns="0" tIns="109681" rIns="137102" bIns="109681" rtlCol="0">
              <a:noAutofit/>
            </a:bodyPr>
            <a:lstStyle/>
            <a:p>
              <a:pPr marL="0" marR="0" lvl="0" indent="0" algn="l" defTabSz="699225" rtl="0" eaLnBrk="1" fontAlgn="auto" latinLnBrk="0" hangingPunct="1">
                <a:lnSpc>
                  <a:spcPct val="90000"/>
                </a:lnSpc>
                <a:spcBef>
                  <a:spcPts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Business apps</a:t>
              </a:r>
            </a:p>
          </p:txBody>
        </p:sp>
        <p:sp>
          <p:nvSpPr>
            <p:cNvPr id="26" name="TextBox 25"/>
            <p:cNvSpPr txBox="1"/>
            <p:nvPr/>
          </p:nvSpPr>
          <p:spPr>
            <a:xfrm>
              <a:off x="1060211" y="2828100"/>
              <a:ext cx="1111601" cy="696724"/>
            </a:xfrm>
            <a:prstGeom prst="rect">
              <a:avLst/>
            </a:prstGeom>
            <a:noFill/>
          </p:spPr>
          <p:txBody>
            <a:bodyPr wrap="square" lIns="0" tIns="109681" rIns="137102" bIns="109681" rtlCol="0">
              <a:noAutofit/>
            </a:bodyPr>
            <a:lstStyle/>
            <a:p>
              <a:pPr marL="0" marR="0" lvl="0" indent="0" algn="l" defTabSz="699225" rtl="0" eaLnBrk="1" fontAlgn="auto" latinLnBrk="0" hangingPunct="1">
                <a:lnSpc>
                  <a:spcPct val="90000"/>
                </a:lnSpc>
                <a:spcBef>
                  <a:spcPct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Custom apps</a:t>
              </a:r>
            </a:p>
          </p:txBody>
        </p:sp>
        <p:sp>
          <p:nvSpPr>
            <p:cNvPr id="27" name="TextBox 26"/>
            <p:cNvSpPr txBox="1"/>
            <p:nvPr/>
          </p:nvSpPr>
          <p:spPr>
            <a:xfrm>
              <a:off x="1108275" y="4025744"/>
              <a:ext cx="1390663" cy="894455"/>
            </a:xfrm>
            <a:prstGeom prst="rect">
              <a:avLst/>
            </a:prstGeom>
            <a:noFill/>
          </p:spPr>
          <p:txBody>
            <a:bodyPr wrap="square" lIns="0" tIns="109681" rIns="137102" bIns="109681" rtlCol="0">
              <a:noAutofit/>
            </a:bodyPr>
            <a:lstStyle/>
            <a:p>
              <a:pPr marL="0" marR="0" lvl="0" indent="0" algn="l" defTabSz="699225" rtl="0" eaLnBrk="1" fontAlgn="auto" latinLnBrk="0" hangingPunct="1">
                <a:lnSpc>
                  <a:spcPct val="90000"/>
                </a:lnSpc>
                <a:spcBef>
                  <a:spcPct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Sensors </a:t>
              </a:r>
              <a:b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b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and </a:t>
              </a:r>
              <a:b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b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devices</a:t>
              </a:r>
            </a:p>
          </p:txBody>
        </p:sp>
        <p:sp>
          <p:nvSpPr>
            <p:cNvPr id="28" name="TextBox 27"/>
            <p:cNvSpPr txBox="1"/>
            <p:nvPr/>
          </p:nvSpPr>
          <p:spPr>
            <a:xfrm>
              <a:off x="11040448" y="1577716"/>
              <a:ext cx="1111600" cy="508467"/>
            </a:xfrm>
            <a:prstGeom prst="rect">
              <a:avLst/>
            </a:prstGeom>
            <a:noFill/>
          </p:spPr>
          <p:txBody>
            <a:bodyPr wrap="square" lIns="137102" tIns="109681" rIns="137102" bIns="109681" rtlCol="0">
              <a:spAutoFit/>
            </a:bodyPr>
            <a:lstStyle/>
            <a:p>
              <a:pPr marL="0" marR="0" lvl="0" indent="0" algn="l" defTabSz="699225" rtl="0" eaLnBrk="1" fontAlgn="auto" latinLnBrk="0" hangingPunct="1">
                <a:lnSpc>
                  <a:spcPct val="90000"/>
                </a:lnSpc>
                <a:spcBef>
                  <a:spcPct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People</a:t>
              </a:r>
            </a:p>
          </p:txBody>
        </p:sp>
        <p:sp>
          <p:nvSpPr>
            <p:cNvPr id="29" name="TextBox 28"/>
            <p:cNvSpPr txBox="1"/>
            <p:nvPr/>
          </p:nvSpPr>
          <p:spPr>
            <a:xfrm>
              <a:off x="11278071" y="4246294"/>
              <a:ext cx="1636015" cy="414412"/>
            </a:xfrm>
            <a:prstGeom prst="rect">
              <a:avLst/>
            </a:prstGeom>
            <a:noFill/>
          </p:spPr>
          <p:txBody>
            <a:bodyPr wrap="square" lIns="0" tIns="0" rIns="0" bIns="0" rtlCol="0">
              <a:spAutoFit/>
            </a:bodyPr>
            <a:lstStyle/>
            <a:p>
              <a:pPr marL="0" marR="0" lvl="0" indent="0" algn="l" defTabSz="699225" rtl="0" eaLnBrk="1" fontAlgn="auto" latinLnBrk="0" hangingPunct="1">
                <a:lnSpc>
                  <a:spcPct val="90000"/>
                </a:lnSpc>
                <a:spcBef>
                  <a:spcPct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Automated </a:t>
              </a:r>
              <a:b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b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systems</a:t>
              </a:r>
            </a:p>
          </p:txBody>
        </p:sp>
        <p:sp>
          <p:nvSpPr>
            <p:cNvPr id="30" name="Rectangle 29"/>
            <p:cNvSpPr/>
            <p:nvPr/>
          </p:nvSpPr>
          <p:spPr>
            <a:xfrm>
              <a:off x="2531801" y="5572503"/>
              <a:ext cx="952047" cy="327490"/>
            </a:xfrm>
            <a:prstGeom prst="rect">
              <a:avLst/>
            </a:prstGeom>
          </p:spPr>
          <p:txBody>
            <a:bodyPr wrap="none" lIns="0" tIns="0" rIns="0" bIns="0" anchor="ctr">
              <a:noAutofit/>
            </a:bodyPr>
            <a:lstStyle/>
            <a:p>
              <a:pPr marL="0" marR="0" lvl="0" indent="0" algn="l" defTabSz="672229"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Eurostile LT Std Condensed" panose="020B0806030502060204" pitchFamily="34" charset="0"/>
                  <a:ea typeface="+mn-ea"/>
                  <a:cs typeface="+mn-cs"/>
                </a:rPr>
                <a:t>Data</a:t>
              </a:r>
            </a:p>
          </p:txBody>
        </p:sp>
        <p:sp>
          <p:nvSpPr>
            <p:cNvPr id="31" name="Rectangle 30"/>
            <p:cNvSpPr/>
            <p:nvPr/>
          </p:nvSpPr>
          <p:spPr>
            <a:xfrm>
              <a:off x="5235646" y="5495789"/>
              <a:ext cx="1905493" cy="502317"/>
            </a:xfrm>
            <a:prstGeom prst="rect">
              <a:avLst/>
            </a:prstGeom>
          </p:spPr>
          <p:txBody>
            <a:bodyPr wrap="none" lIns="0" tIns="0" rIns="0" bIns="0" anchor="ctr">
              <a:spAutoFit/>
            </a:bodyPr>
            <a:lstStyle/>
            <a:p>
              <a:pPr marL="0" marR="0" lvl="0" indent="0" algn="ctr" defTabSz="543606" rtl="0"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Eurostile LT Std Condensed" panose="020B0806030502060204" pitchFamily="34" charset="0"/>
                  <a:ea typeface="+mn-ea"/>
                  <a:cs typeface="+mn-cs"/>
                </a:rPr>
                <a:t>Intelligence</a:t>
              </a:r>
              <a:endParaRPr kumimoji="0" lang="en-US" sz="1600" b="1" i="0" u="none" strike="noStrike" kern="0" cap="none" spc="-23" normalizeH="0" baseline="0" noProof="0" dirty="0">
                <a:ln>
                  <a:noFill/>
                </a:ln>
                <a:solidFill>
                  <a:srgbClr val="002050"/>
                </a:solidFill>
                <a:effectLst/>
                <a:uLnTx/>
                <a:uFillTx/>
                <a:latin typeface="Eurostile LT Std Condensed" panose="020B0806030502060204" pitchFamily="34" charset="0"/>
                <a:ea typeface="+mn-ea"/>
                <a:cs typeface="Segoe UI Semilight" panose="020B0402040204020203" pitchFamily="34" charset="0"/>
              </a:endParaRPr>
            </a:p>
          </p:txBody>
        </p:sp>
        <p:grpSp>
          <p:nvGrpSpPr>
            <p:cNvPr id="32" name="Group 31"/>
            <p:cNvGrpSpPr/>
            <p:nvPr/>
          </p:nvGrpSpPr>
          <p:grpSpPr>
            <a:xfrm>
              <a:off x="10549604" y="1572869"/>
              <a:ext cx="497974" cy="508684"/>
              <a:chOff x="6112510" y="6954657"/>
              <a:chExt cx="1181100" cy="1206500"/>
            </a:xfrm>
            <a:solidFill>
              <a:srgbClr val="0078D7"/>
            </a:solidFill>
          </p:grpSpPr>
          <p:sp>
            <p:nvSpPr>
              <p:cNvPr id="136"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3" name="Group 32"/>
            <p:cNvGrpSpPr/>
            <p:nvPr/>
          </p:nvGrpSpPr>
          <p:grpSpPr>
            <a:xfrm>
              <a:off x="10581787" y="4128137"/>
              <a:ext cx="532610" cy="665762"/>
              <a:chOff x="2954338" y="6831013"/>
              <a:chExt cx="1041400" cy="1301750"/>
            </a:xfrm>
            <a:solidFill>
              <a:srgbClr val="0078D7"/>
            </a:solidFill>
          </p:grpSpPr>
          <p:sp>
            <p:nvSpPr>
              <p:cNvPr id="134"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4" name="Group 33"/>
            <p:cNvGrpSpPr/>
            <p:nvPr/>
          </p:nvGrpSpPr>
          <p:grpSpPr>
            <a:xfrm>
              <a:off x="3333938" y="5654405"/>
              <a:ext cx="1383504" cy="185085"/>
              <a:chOff x="3299791" y="5593822"/>
              <a:chExt cx="1356693" cy="181498"/>
            </a:xfrm>
            <a:solidFill>
              <a:srgbClr val="FFFFFF">
                <a:lumMod val="85000"/>
              </a:srgbClr>
            </a:solidFill>
          </p:grpSpPr>
          <p:cxnSp>
            <p:nvCxnSpPr>
              <p:cNvPr id="130" name="Straight Connector 129"/>
              <p:cNvCxnSpPr/>
              <p:nvPr/>
            </p:nvCxnSpPr>
            <p:spPr>
              <a:xfrm>
                <a:off x="3299791" y="5685183"/>
                <a:ext cx="1356693" cy="0"/>
              </a:xfrm>
              <a:prstGeom prst="line">
                <a:avLst/>
              </a:prstGeom>
              <a:grpFill/>
              <a:ln w="28575" cap="flat" cmpd="sng" algn="ctr">
                <a:solidFill>
                  <a:srgbClr val="002050"/>
                </a:solidFill>
                <a:prstDash val="solid"/>
                <a:headEnd type="none"/>
                <a:tailEnd type="none"/>
              </a:ln>
              <a:effectLst/>
            </p:spPr>
          </p:cxnSp>
          <p:grpSp>
            <p:nvGrpSpPr>
              <p:cNvPr id="131" name="Group 130"/>
              <p:cNvGrpSpPr/>
              <p:nvPr/>
            </p:nvGrpSpPr>
            <p:grpSpPr>
              <a:xfrm rot="13500000">
                <a:off x="4445751" y="5595178"/>
                <a:ext cx="181498" cy="178786"/>
                <a:chOff x="402446" y="5872915"/>
                <a:chExt cx="292608" cy="288235"/>
              </a:xfrm>
              <a:grpFill/>
            </p:grpSpPr>
            <p:cxnSp>
              <p:nvCxnSpPr>
                <p:cNvPr id="132" name="Straight Connector 13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33" name="Straight Connector 13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grpSp>
        <p:grpSp>
          <p:nvGrpSpPr>
            <p:cNvPr id="35" name="Group 34"/>
            <p:cNvGrpSpPr/>
            <p:nvPr/>
          </p:nvGrpSpPr>
          <p:grpSpPr>
            <a:xfrm>
              <a:off x="7838694" y="5654403"/>
              <a:ext cx="1383503" cy="185085"/>
              <a:chOff x="3299792" y="5593820"/>
              <a:chExt cx="1356692" cy="181498"/>
            </a:xfrm>
            <a:solidFill>
              <a:srgbClr val="FFFFFF">
                <a:lumMod val="85000"/>
              </a:srgbClr>
            </a:solidFill>
          </p:grpSpPr>
          <p:cxnSp>
            <p:nvCxnSpPr>
              <p:cNvPr id="126" name="Straight Connector 125"/>
              <p:cNvCxnSpPr/>
              <p:nvPr/>
            </p:nvCxnSpPr>
            <p:spPr>
              <a:xfrm>
                <a:off x="3299792" y="5685183"/>
                <a:ext cx="1356692" cy="0"/>
              </a:xfrm>
              <a:prstGeom prst="line">
                <a:avLst/>
              </a:prstGeom>
              <a:grpFill/>
              <a:ln w="28575" cap="flat" cmpd="sng" algn="ctr">
                <a:solidFill>
                  <a:srgbClr val="002050"/>
                </a:solidFill>
                <a:prstDash val="solid"/>
                <a:headEnd type="none"/>
                <a:tailEnd type="none"/>
              </a:ln>
              <a:effectLst/>
            </p:spPr>
          </p:cxnSp>
          <p:grpSp>
            <p:nvGrpSpPr>
              <p:cNvPr id="127" name="Group 126"/>
              <p:cNvGrpSpPr/>
              <p:nvPr/>
            </p:nvGrpSpPr>
            <p:grpSpPr>
              <a:xfrm rot="13500000">
                <a:off x="4445749" y="5595176"/>
                <a:ext cx="181498" cy="178786"/>
                <a:chOff x="402450" y="5872915"/>
                <a:chExt cx="292608" cy="288235"/>
              </a:xfrm>
              <a:grpFill/>
            </p:grpSpPr>
            <p:cxnSp>
              <p:nvCxnSpPr>
                <p:cNvPr id="128" name="Straight Connector 12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29" name="Straight Connector 128"/>
                <p:cNvCxnSpPr/>
                <p:nvPr/>
              </p:nvCxnSpPr>
              <p:spPr>
                <a:xfrm>
                  <a:off x="402450" y="6148975"/>
                  <a:ext cx="292608" cy="0"/>
                </a:xfrm>
                <a:prstGeom prst="line">
                  <a:avLst/>
                </a:prstGeom>
                <a:grpFill/>
                <a:ln w="28575" cap="flat" cmpd="sng" algn="ctr">
                  <a:solidFill>
                    <a:srgbClr val="002050"/>
                  </a:solidFill>
                  <a:prstDash val="solid"/>
                  <a:headEnd type="none"/>
                  <a:tailEnd type="none"/>
                </a:ln>
                <a:effectLst/>
              </p:spPr>
            </p:cxnSp>
          </p:grpSp>
        </p:grpSp>
        <p:sp>
          <p:nvSpPr>
            <p:cNvPr id="36" name="Rectangle 35"/>
            <p:cNvSpPr/>
            <p:nvPr/>
          </p:nvSpPr>
          <p:spPr>
            <a:xfrm>
              <a:off x="9514715" y="5604656"/>
              <a:ext cx="1530263" cy="334393"/>
            </a:xfrm>
            <a:prstGeom prst="rect">
              <a:avLst/>
            </a:prstGeom>
          </p:spPr>
          <p:txBody>
            <a:bodyPr wrap="none" lIns="0" tIns="0" rIns="0" bIns="0" anchor="ctr">
              <a:noAutofit/>
            </a:bodyPr>
            <a:lstStyle/>
            <a:p>
              <a:pPr marL="0" marR="0" lvl="0" indent="0" algn="l" defTabSz="672229"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Eurostile LT Std Condensed" panose="020B0806030502060204" pitchFamily="34" charset="0"/>
                  <a:ea typeface="+mn-ea"/>
                  <a:cs typeface="+mn-cs"/>
                </a:rPr>
                <a:t>Action</a:t>
              </a:r>
            </a:p>
          </p:txBody>
        </p:sp>
        <p:sp>
          <p:nvSpPr>
            <p:cNvPr id="37" name="TextBox 36"/>
            <p:cNvSpPr txBox="1"/>
            <p:nvPr/>
          </p:nvSpPr>
          <p:spPr>
            <a:xfrm>
              <a:off x="11040448" y="2893300"/>
              <a:ext cx="1111600" cy="508467"/>
            </a:xfrm>
            <a:prstGeom prst="rect">
              <a:avLst/>
            </a:prstGeom>
            <a:noFill/>
          </p:spPr>
          <p:txBody>
            <a:bodyPr wrap="square" lIns="137102" tIns="109681" rIns="137102" bIns="109681" rtlCol="0">
              <a:spAutoFit/>
            </a:bodyPr>
            <a:lstStyle/>
            <a:p>
              <a:pPr marL="0" marR="0" lvl="0" indent="0" algn="l" defTabSz="699225" rtl="0" eaLnBrk="1" fontAlgn="auto" latinLnBrk="0" hangingPunct="1">
                <a:lnSpc>
                  <a:spcPct val="90000"/>
                </a:lnSpc>
                <a:spcBef>
                  <a:spcPct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Apps</a:t>
              </a:r>
            </a:p>
          </p:txBody>
        </p:sp>
        <p:grpSp>
          <p:nvGrpSpPr>
            <p:cNvPr id="38" name="Group 37"/>
            <p:cNvGrpSpPr/>
            <p:nvPr/>
          </p:nvGrpSpPr>
          <p:grpSpPr>
            <a:xfrm>
              <a:off x="10476349" y="2873320"/>
              <a:ext cx="610405" cy="472156"/>
              <a:chOff x="5007615" y="2323753"/>
              <a:chExt cx="649029" cy="502032"/>
            </a:xfrm>
            <a:solidFill>
              <a:srgbClr val="0078D7"/>
            </a:solidFill>
          </p:grpSpPr>
          <p:sp>
            <p:nvSpPr>
              <p:cNvPr id="124"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68560" tIns="34280" rIns="68560" bIns="34280" numCol="1" anchor="t" anchorCtr="0" compatLnSpc="1">
                <a:prstTxWarp prst="textNoShape">
                  <a:avLst/>
                </a:prstTxWarp>
                <a:no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5"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no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39" name="Group 38"/>
            <p:cNvGrpSpPr/>
            <p:nvPr/>
          </p:nvGrpSpPr>
          <p:grpSpPr>
            <a:xfrm>
              <a:off x="1975937" y="1783947"/>
              <a:ext cx="765727" cy="2786082"/>
              <a:chOff x="-4887913" y="2606675"/>
              <a:chExt cx="750888" cy="2732088"/>
            </a:xfrm>
            <a:solidFill>
              <a:srgbClr val="0078D7"/>
            </a:solidFill>
          </p:grpSpPr>
          <p:sp>
            <p:nvSpPr>
              <p:cNvPr id="121"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 name="Group 39"/>
            <p:cNvGrpSpPr/>
            <p:nvPr/>
          </p:nvGrpSpPr>
          <p:grpSpPr>
            <a:xfrm>
              <a:off x="9471108" y="1771992"/>
              <a:ext cx="805920" cy="2786082"/>
              <a:chOff x="8337755" y="1739981"/>
              <a:chExt cx="790301" cy="2732088"/>
            </a:xfrm>
            <a:solidFill>
              <a:srgbClr val="0078D7"/>
            </a:solidFill>
          </p:grpSpPr>
          <p:sp>
            <p:nvSpPr>
              <p:cNvPr id="118"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41" name="Picture 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562" y="2814035"/>
              <a:ext cx="776068" cy="908051"/>
            </a:xfrm>
            <a:prstGeom prst="rect">
              <a:avLst/>
            </a:prstGeom>
          </p:spPr>
        </p:pic>
        <p:pic>
          <p:nvPicPr>
            <p:cNvPr id="42" name="Picture 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144" y="4052422"/>
              <a:ext cx="861839" cy="1008410"/>
            </a:xfrm>
            <a:prstGeom prst="rect">
              <a:avLst/>
            </a:prstGeom>
          </p:spPr>
        </p:pic>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3112" y="1466616"/>
              <a:ext cx="685696" cy="802311"/>
            </a:xfrm>
            <a:prstGeom prst="rect">
              <a:avLst/>
            </a:prstGeom>
          </p:spPr>
        </p:pic>
        <p:grpSp>
          <p:nvGrpSpPr>
            <p:cNvPr id="44" name="Group 43"/>
            <p:cNvGrpSpPr/>
            <p:nvPr/>
          </p:nvGrpSpPr>
          <p:grpSpPr>
            <a:xfrm>
              <a:off x="8014019" y="1068065"/>
              <a:ext cx="1791377" cy="4186803"/>
              <a:chOff x="7759316" y="1657048"/>
              <a:chExt cx="1791631" cy="4187397"/>
            </a:xfrm>
          </p:grpSpPr>
          <p:sp>
            <p:nvSpPr>
              <p:cNvPr id="98" name="Rectangle 97"/>
              <p:cNvSpPr/>
              <p:nvPr/>
            </p:nvSpPr>
            <p:spPr bwMode="auto">
              <a:xfrm>
                <a:off x="7759316" y="1657048"/>
                <a:ext cx="1737360" cy="2734231"/>
              </a:xfrm>
              <a:prstGeom prst="rect">
                <a:avLst/>
              </a:prstGeom>
              <a:solidFill>
                <a:srgbClr val="5C2D91"/>
              </a:solidFill>
              <a:ln w="3175">
                <a:noFill/>
              </a:ln>
              <a:effectLst/>
            </p:spPr>
            <p:txBody>
              <a:bodyPr spcFirstLastPara="0" vert="horz" wrap="square" lIns="13440" tIns="67222" rIns="13440" bIns="67194" numCol="1" spcCol="1270" anchor="t" anchorCtr="0">
                <a:noAutofit/>
              </a:bodyPr>
              <a:lstStyle/>
              <a:p>
                <a:pPr marL="0" marR="0" lvl="0" indent="0" algn="ctr" defTabSz="532999" rtl="0" eaLnBrk="1" fontAlgn="auto" latinLnBrk="0" hangingPunct="1">
                  <a:lnSpc>
                    <a:spcPct val="100000"/>
                  </a:lnSpc>
                  <a:spcBef>
                    <a:spcPct val="0"/>
                  </a:spcBef>
                  <a:spcAft>
                    <a:spcPct val="3500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00" name="Rectangle 99"/>
              <p:cNvSpPr/>
              <p:nvPr/>
            </p:nvSpPr>
            <p:spPr bwMode="auto">
              <a:xfrm>
                <a:off x="7759316" y="4491484"/>
                <a:ext cx="1737360" cy="1352961"/>
              </a:xfrm>
              <a:prstGeom prst="rect">
                <a:avLst/>
              </a:prstGeom>
              <a:solidFill>
                <a:srgbClr val="002050"/>
              </a:solidFill>
              <a:ln w="3175">
                <a:noFill/>
              </a:ln>
              <a:effectLst/>
            </p:spPr>
            <p:txBody>
              <a:bodyPr spcFirstLastPara="0" vert="horz" wrap="square" lIns="13440" tIns="67222" rIns="13440" bIns="67194" numCol="1" spcCol="1270" anchor="t" anchorCtr="0">
                <a:noAutofit/>
              </a:bodyPr>
              <a:lstStyle/>
              <a:p>
                <a:pPr marL="0" marR="0" lvl="0" indent="0" algn="ctr" defTabSz="532999" rtl="0" eaLnBrk="1" fontAlgn="auto" latinLnBrk="0" hangingPunct="1">
                  <a:lnSpc>
                    <a:spcPct val="100000"/>
                  </a:lnSpc>
                  <a:spcBef>
                    <a:spcPct val="0"/>
                  </a:spcBef>
                  <a:spcAft>
                    <a:spcPct val="3500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01" name="Rectangle 100"/>
              <p:cNvSpPr/>
              <p:nvPr/>
            </p:nvSpPr>
            <p:spPr>
              <a:xfrm>
                <a:off x="8282077" y="3724639"/>
                <a:ext cx="1268870"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Cortana</a:t>
                </a:r>
              </a:p>
            </p:txBody>
          </p:sp>
          <p:grpSp>
            <p:nvGrpSpPr>
              <p:cNvPr id="102" name="Group 101"/>
              <p:cNvGrpSpPr/>
              <p:nvPr/>
            </p:nvGrpSpPr>
            <p:grpSpPr>
              <a:xfrm>
                <a:off x="7886100" y="3695712"/>
                <a:ext cx="315759" cy="315759"/>
                <a:chOff x="3236100" y="589298"/>
                <a:chExt cx="5641200" cy="5641200"/>
              </a:xfrm>
            </p:grpSpPr>
            <p:sp>
              <p:nvSpPr>
                <p:cNvPr id="116"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2646"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2646"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03" name="Rectangle 102"/>
              <p:cNvSpPr/>
              <p:nvPr/>
            </p:nvSpPr>
            <p:spPr>
              <a:xfrm>
                <a:off x="8282077" y="3039465"/>
                <a:ext cx="1268870" cy="463837"/>
              </a:xfrm>
              <a:prstGeom prst="rect">
                <a:avLst/>
              </a:prstGeom>
            </p:spPr>
            <p:txBody>
              <a:bodyPr wrap="square" anchor="ctr">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Bot </a:t>
                </a:r>
                <a:b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b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Framework</a:t>
                </a:r>
              </a:p>
            </p:txBody>
          </p:sp>
          <p:sp>
            <p:nvSpPr>
              <p:cNvPr id="104" name="Rectangle 103"/>
              <p:cNvSpPr/>
              <p:nvPr/>
            </p:nvSpPr>
            <p:spPr>
              <a:xfrm>
                <a:off x="8282077" y="2443589"/>
                <a:ext cx="1268870" cy="46383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Cognitive Services</a:t>
                </a:r>
              </a:p>
            </p:txBody>
          </p:sp>
          <p:grpSp>
            <p:nvGrpSpPr>
              <p:cNvPr id="105" name="Group 104"/>
              <p:cNvGrpSpPr/>
              <p:nvPr/>
            </p:nvGrpSpPr>
            <p:grpSpPr>
              <a:xfrm>
                <a:off x="7830264" y="2521994"/>
                <a:ext cx="427431" cy="274077"/>
                <a:chOff x="7822816" y="2717080"/>
                <a:chExt cx="427431" cy="274077"/>
              </a:xfrm>
            </p:grpSpPr>
            <p:sp>
              <p:nvSpPr>
                <p:cNvPr id="114"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67222" tIns="33611" rIns="67222" bIns="33611" numCol="1" anchor="t" anchorCtr="0" compatLnSpc="1">
                  <a:prstTxWarp prst="textNoShape">
                    <a:avLst/>
                  </a:prstTxWarp>
                  <a:no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11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grpSp>
          <p:sp>
            <p:nvSpPr>
              <p:cNvPr id="106" name="Rectangle 105"/>
              <p:cNvSpPr/>
              <p:nvPr/>
            </p:nvSpPr>
            <p:spPr>
              <a:xfrm>
                <a:off x="8241821" y="5297166"/>
                <a:ext cx="1271017"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Power BI</a:t>
                </a:r>
              </a:p>
            </p:txBody>
          </p:sp>
          <p:grpSp>
            <p:nvGrpSpPr>
              <p:cNvPr id="107" name="Group 106"/>
              <p:cNvGrpSpPr/>
              <p:nvPr/>
            </p:nvGrpSpPr>
            <p:grpSpPr>
              <a:xfrm>
                <a:off x="7884058" y="5324140"/>
                <a:ext cx="324905" cy="207663"/>
                <a:chOff x="7884058" y="5368509"/>
                <a:chExt cx="324905" cy="207663"/>
              </a:xfrm>
            </p:grpSpPr>
            <p:sp>
              <p:nvSpPr>
                <p:cNvPr id="10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65900" tIns="32951" rIns="65900" bIns="3295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297" b="0" i="0" u="none" strike="noStrike" kern="0" cap="none" spc="0" normalizeH="0" baseline="0" noProof="0" dirty="0">
                    <a:ln>
                      <a:noFill/>
                    </a:ln>
                    <a:solidFill>
                      <a:srgbClr val="FFFFFF"/>
                    </a:solidFill>
                    <a:effectLst/>
                    <a:uLnTx/>
                    <a:uFillTx/>
                    <a:latin typeface="Roboto"/>
                    <a:ea typeface="+mn-ea"/>
                    <a:cs typeface="+mn-cs"/>
                  </a:endParaRPr>
                </a:p>
              </p:txBody>
            </p:sp>
            <p:sp>
              <p:nvSpPr>
                <p:cNvPr id="11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65900" tIns="32951" rIns="65900" bIns="3295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297" b="0" i="0" u="none" strike="noStrike" kern="0" cap="none" spc="0" normalizeH="0" baseline="0" noProof="0" dirty="0">
                    <a:ln>
                      <a:noFill/>
                    </a:ln>
                    <a:solidFill>
                      <a:srgbClr val="FFFFFF"/>
                    </a:solidFill>
                    <a:effectLst/>
                    <a:uLnTx/>
                    <a:uFillTx/>
                    <a:latin typeface="Roboto"/>
                    <a:ea typeface="+mn-ea"/>
                    <a:cs typeface="+mn-cs"/>
                  </a:endParaRPr>
                </a:p>
              </p:txBody>
            </p:sp>
            <p:sp>
              <p:nvSpPr>
                <p:cNvPr id="11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65900" tIns="32951" rIns="65900" bIns="3295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297" b="0" i="0" u="none" strike="noStrike" kern="0" cap="none" spc="0" normalizeH="0" baseline="0" noProof="0" dirty="0">
                    <a:ln>
                      <a:noFill/>
                    </a:ln>
                    <a:solidFill>
                      <a:srgbClr val="FFFFFF"/>
                    </a:solidFill>
                    <a:effectLst/>
                    <a:uLnTx/>
                    <a:uFillTx/>
                    <a:latin typeface="Roboto"/>
                    <a:ea typeface="+mn-ea"/>
                    <a:cs typeface="+mn-cs"/>
                  </a:endParaRPr>
                </a:p>
              </p:txBody>
            </p:sp>
            <p:sp>
              <p:nvSpPr>
                <p:cNvPr id="11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65900" tIns="32951" rIns="65900" bIns="3295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297" b="0" i="0" u="none" strike="noStrike" kern="0" cap="none" spc="0" normalizeH="0" baseline="0" noProof="0" dirty="0">
                    <a:ln>
                      <a:noFill/>
                    </a:ln>
                    <a:solidFill>
                      <a:srgbClr val="FFFFFF"/>
                    </a:solidFill>
                    <a:effectLst/>
                    <a:uLnTx/>
                    <a:uFillTx/>
                    <a:latin typeface="Roboto"/>
                    <a:ea typeface="+mn-ea"/>
                    <a:cs typeface="+mn-cs"/>
                  </a:endParaRPr>
                </a:p>
              </p:txBody>
            </p:sp>
            <p:sp>
              <p:nvSpPr>
                <p:cNvPr id="11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65900" tIns="32951" rIns="65900" bIns="3295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297" b="0" i="0" u="none" strike="noStrike" kern="0" cap="none" spc="0" normalizeH="0" baseline="0" noProof="0" dirty="0">
                    <a:ln>
                      <a:noFill/>
                    </a:ln>
                    <a:solidFill>
                      <a:srgbClr val="FFFFFF"/>
                    </a:solidFill>
                    <a:effectLst/>
                    <a:uLnTx/>
                    <a:uFillTx/>
                    <a:latin typeface="Roboto"/>
                    <a:ea typeface="+mn-ea"/>
                    <a:cs typeface="+mn-cs"/>
                  </a:endParaRPr>
                </a:p>
              </p:txBody>
            </p:sp>
          </p:grpSp>
          <p:sp>
            <p:nvSpPr>
              <p:cNvPr id="108"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5" name="Group 44"/>
            <p:cNvGrpSpPr/>
            <p:nvPr/>
          </p:nvGrpSpPr>
          <p:grpSpPr>
            <a:xfrm>
              <a:off x="2441514" y="1068065"/>
              <a:ext cx="1737457" cy="4186802"/>
              <a:chOff x="2186019" y="1657048"/>
              <a:chExt cx="1737703" cy="4187396"/>
            </a:xfrm>
          </p:grpSpPr>
          <p:sp>
            <p:nvSpPr>
              <p:cNvPr id="88" name="Rectangle 87"/>
              <p:cNvSpPr/>
              <p:nvPr/>
            </p:nvSpPr>
            <p:spPr bwMode="auto">
              <a:xfrm>
                <a:off x="2186019" y="1657048"/>
                <a:ext cx="1737360" cy="4187396"/>
              </a:xfrm>
              <a:prstGeom prst="rect">
                <a:avLst/>
              </a:prstGeom>
              <a:solidFill>
                <a:srgbClr val="002050"/>
              </a:solidFill>
              <a:ln w="3175">
                <a:noFill/>
              </a:ln>
              <a:effectLst/>
            </p:spPr>
            <p:txBody>
              <a:bodyPr spcFirstLastPara="0" vert="horz" wrap="square" lIns="13440" tIns="67222" rIns="13440" bIns="67194" numCol="1" spcCol="1270" anchor="t" anchorCtr="0">
                <a:noAutofit/>
              </a:bodyPr>
              <a:lstStyle/>
              <a:p>
                <a:pPr marL="0" marR="0" lvl="0" indent="0" algn="ctr" defTabSz="532999" rtl="0" eaLnBrk="1" fontAlgn="auto" latinLnBrk="0" hangingPunct="1">
                  <a:lnSpc>
                    <a:spcPct val="100000"/>
                  </a:lnSpc>
                  <a:spcBef>
                    <a:spcPct val="0"/>
                  </a:spcBef>
                  <a:spcAft>
                    <a:spcPct val="3500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89" name="Rectangle 88"/>
              <p:cNvSpPr/>
              <p:nvPr/>
            </p:nvSpPr>
            <p:spPr>
              <a:xfrm>
                <a:off x="2652706" y="3724638"/>
                <a:ext cx="1271016"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Event Hubs</a:t>
                </a:r>
                <a:endParaRPr kumimoji="0" lang="en-US" sz="808" b="0" i="0" u="none" strike="noStrike" kern="0" cap="none" spc="0" normalizeH="0" baseline="0" noProof="0" dirty="0">
                  <a:ln>
                    <a:noFill/>
                  </a:ln>
                  <a:solidFill>
                    <a:srgbClr val="FFFFFF"/>
                  </a:solidFill>
                  <a:effectLst/>
                  <a:uLnTx/>
                  <a:uFillTx/>
                  <a:latin typeface="Roboto"/>
                  <a:ea typeface="+mn-ea"/>
                  <a:cs typeface="+mn-cs"/>
                </a:endParaRPr>
              </a:p>
            </p:txBody>
          </p:sp>
          <p:sp>
            <p:nvSpPr>
              <p:cNvPr id="90" name="Rectangle 89"/>
              <p:cNvSpPr/>
              <p:nvPr/>
            </p:nvSpPr>
            <p:spPr>
              <a:xfrm>
                <a:off x="2652706" y="3161800"/>
                <a:ext cx="1271016"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Data Catalog</a:t>
                </a:r>
              </a:p>
            </p:txBody>
          </p:sp>
          <p:grpSp>
            <p:nvGrpSpPr>
              <p:cNvPr id="91" name="Group 90"/>
              <p:cNvGrpSpPr/>
              <p:nvPr/>
            </p:nvGrpSpPr>
            <p:grpSpPr>
              <a:xfrm>
                <a:off x="2337795" y="3119355"/>
                <a:ext cx="274994" cy="292527"/>
                <a:chOff x="3232150" y="382588"/>
                <a:chExt cx="5727700" cy="6092825"/>
              </a:xfrm>
              <a:solidFill>
                <a:srgbClr val="FFFFFF"/>
              </a:solidFill>
            </p:grpSpPr>
            <p:sp>
              <p:nvSpPr>
                <p:cNvPr id="9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9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9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grpSp>
          <p:sp>
            <p:nvSpPr>
              <p:cNvPr id="92" name="Rectangle 91"/>
              <p:cNvSpPr/>
              <p:nvPr/>
            </p:nvSpPr>
            <p:spPr>
              <a:xfrm>
                <a:off x="2652706" y="2528227"/>
                <a:ext cx="1271016"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Data Factory </a:t>
                </a:r>
                <a:endParaRPr kumimoji="0" lang="en-US" sz="808" b="0" i="0" u="none" strike="noStrike" kern="0" cap="none" spc="0" normalizeH="0" baseline="0" noProof="0" dirty="0">
                  <a:ln>
                    <a:noFill/>
                  </a:ln>
                  <a:solidFill>
                    <a:srgbClr val="FFFFFF"/>
                  </a:solidFill>
                  <a:effectLst/>
                  <a:uLnTx/>
                  <a:uFillTx/>
                  <a:latin typeface="Roboto"/>
                  <a:ea typeface="+mn-ea"/>
                  <a:cs typeface="+mn-cs"/>
                </a:endParaRPr>
              </a:p>
            </p:txBody>
          </p:sp>
          <p:sp>
            <p:nvSpPr>
              <p:cNvPr id="93"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6" name="Group 45"/>
            <p:cNvGrpSpPr/>
            <p:nvPr/>
          </p:nvGrpSpPr>
          <p:grpSpPr>
            <a:xfrm>
              <a:off x="6156519" y="1068066"/>
              <a:ext cx="1737113" cy="4186802"/>
              <a:chOff x="5901551" y="1657049"/>
              <a:chExt cx="1737360" cy="4187396"/>
            </a:xfrm>
          </p:grpSpPr>
          <p:sp>
            <p:nvSpPr>
              <p:cNvPr id="72" name="Rectangle 71"/>
              <p:cNvSpPr/>
              <p:nvPr/>
            </p:nvSpPr>
            <p:spPr bwMode="auto">
              <a:xfrm>
                <a:off x="5901551" y="1657049"/>
                <a:ext cx="1737360" cy="4187396"/>
              </a:xfrm>
              <a:prstGeom prst="rect">
                <a:avLst/>
              </a:prstGeom>
              <a:solidFill>
                <a:srgbClr val="002050"/>
              </a:solidFill>
              <a:ln w="3175">
                <a:noFill/>
              </a:ln>
              <a:effectLst/>
            </p:spPr>
            <p:txBody>
              <a:bodyPr spcFirstLastPara="0" vert="horz" wrap="square" lIns="13440" tIns="67222" rIns="13440" bIns="67194" numCol="1" spcCol="1270" anchor="t" anchorCtr="0">
                <a:noAutofit/>
              </a:bodyPr>
              <a:lstStyle/>
              <a:p>
                <a:pPr marL="0" marR="0" lvl="0" indent="0" algn="ctr" defTabSz="532999" rtl="0" eaLnBrk="1" fontAlgn="auto" latinLnBrk="0" hangingPunct="1">
                  <a:lnSpc>
                    <a:spcPct val="100000"/>
                  </a:lnSpc>
                  <a:spcBef>
                    <a:spcPct val="0"/>
                  </a:spcBef>
                  <a:spcAft>
                    <a:spcPct val="3500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73" name="Rectangle 72"/>
              <p:cNvSpPr/>
              <p:nvPr/>
            </p:nvSpPr>
            <p:spPr>
              <a:xfrm>
                <a:off x="6340519" y="3555362"/>
                <a:ext cx="1268871" cy="63295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HDInsight </a:t>
                </a:r>
              </a:p>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(Hadoop and Spark)</a:t>
                </a:r>
              </a:p>
            </p:txBody>
          </p:sp>
          <p:sp>
            <p:nvSpPr>
              <p:cNvPr id="74" name="Rectangle 73"/>
              <p:cNvSpPr/>
              <p:nvPr/>
            </p:nvSpPr>
            <p:spPr>
              <a:xfrm>
                <a:off x="6340519" y="4283607"/>
                <a:ext cx="1268871" cy="46383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Stream Analytics</a:t>
                </a:r>
              </a:p>
            </p:txBody>
          </p:sp>
          <p:sp>
            <p:nvSpPr>
              <p:cNvPr id="75" name="Rectangle 74"/>
              <p:cNvSpPr/>
              <p:nvPr/>
            </p:nvSpPr>
            <p:spPr>
              <a:xfrm>
                <a:off x="6340519" y="3055939"/>
                <a:ext cx="1268871" cy="46383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Data Lake Analytics</a:t>
                </a:r>
              </a:p>
            </p:txBody>
          </p:sp>
          <p:grpSp>
            <p:nvGrpSpPr>
              <p:cNvPr id="76" name="Group 75"/>
              <p:cNvGrpSpPr/>
              <p:nvPr/>
            </p:nvGrpSpPr>
            <p:grpSpPr>
              <a:xfrm>
                <a:off x="6046429" y="3138987"/>
                <a:ext cx="220642" cy="288624"/>
                <a:chOff x="3473450" y="4579938"/>
                <a:chExt cx="1741488" cy="2278062"/>
              </a:xfrm>
              <a:solidFill>
                <a:srgbClr val="FFFFFF"/>
              </a:solidFill>
            </p:grpSpPr>
            <p:sp>
              <p:nvSpPr>
                <p:cNvPr id="8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8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8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grpSp>
          <p:sp>
            <p:nvSpPr>
              <p:cNvPr id="77" name="Rectangle 76"/>
              <p:cNvSpPr/>
              <p:nvPr/>
            </p:nvSpPr>
            <p:spPr>
              <a:xfrm>
                <a:off x="6340519" y="2443589"/>
                <a:ext cx="1268871" cy="46383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Machine Learning</a:t>
                </a:r>
              </a:p>
            </p:txBody>
          </p:sp>
          <p:grpSp>
            <p:nvGrpSpPr>
              <p:cNvPr id="78" name="Group 77"/>
              <p:cNvGrpSpPr/>
              <p:nvPr/>
            </p:nvGrpSpPr>
            <p:grpSpPr>
              <a:xfrm>
                <a:off x="5982706" y="4285927"/>
                <a:ext cx="352655" cy="270905"/>
                <a:chOff x="1260022" y="5196402"/>
                <a:chExt cx="3273425" cy="2514600"/>
              </a:xfrm>
              <a:solidFill>
                <a:srgbClr val="FFFFFF"/>
              </a:solidFill>
            </p:grpSpPr>
            <p:sp>
              <p:nvSpPr>
                <p:cNvPr id="81"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9"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FFFFFF"/>
                  </a:solidFill>
                  <a:effectLst/>
                  <a:uLnTx/>
                  <a:uFillTx/>
                  <a:latin typeface="Roboto"/>
                  <a:ea typeface="+mn-ea"/>
                  <a:cs typeface="+mn-cs"/>
                </a:endParaRPr>
              </a:p>
            </p:txBody>
          </p:sp>
          <p:sp>
            <p:nvSpPr>
              <p:cNvPr id="80"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7" name="Group 46"/>
            <p:cNvGrpSpPr/>
            <p:nvPr/>
          </p:nvGrpSpPr>
          <p:grpSpPr>
            <a:xfrm>
              <a:off x="4299017" y="1068066"/>
              <a:ext cx="1737113" cy="4186803"/>
              <a:chOff x="4043785" y="1657049"/>
              <a:chExt cx="1737360" cy="4187396"/>
            </a:xfrm>
          </p:grpSpPr>
          <p:sp>
            <p:nvSpPr>
              <p:cNvPr id="48" name="Rectangle 47"/>
              <p:cNvSpPr/>
              <p:nvPr/>
            </p:nvSpPr>
            <p:spPr bwMode="auto">
              <a:xfrm>
                <a:off x="4043785" y="1657049"/>
                <a:ext cx="1737360" cy="4187396"/>
              </a:xfrm>
              <a:prstGeom prst="rect">
                <a:avLst/>
              </a:prstGeom>
              <a:solidFill>
                <a:srgbClr val="002050"/>
              </a:solidFill>
              <a:ln w="3175">
                <a:noFill/>
              </a:ln>
              <a:effectLst/>
            </p:spPr>
            <p:txBody>
              <a:bodyPr spcFirstLastPara="0" vert="horz" wrap="square" lIns="13440" tIns="67222" rIns="13440" bIns="67194" numCol="1" spcCol="1270" anchor="t" anchorCtr="0">
                <a:noAutofit/>
              </a:bodyPr>
              <a:lstStyle/>
              <a:p>
                <a:pPr marL="0" marR="0" lvl="0" indent="0" algn="ctr" defTabSz="532999" rtl="0" eaLnBrk="1" fontAlgn="auto" latinLnBrk="0" hangingPunct="1">
                  <a:lnSpc>
                    <a:spcPct val="100000"/>
                  </a:lnSpc>
                  <a:spcBef>
                    <a:spcPct val="0"/>
                  </a:spcBef>
                  <a:spcAft>
                    <a:spcPct val="3500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49" name="Rectangle 48"/>
              <p:cNvSpPr/>
              <p:nvPr/>
            </p:nvSpPr>
            <p:spPr>
              <a:xfrm>
                <a:off x="4508691" y="3055939"/>
                <a:ext cx="1271016" cy="46383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SQL Data </a:t>
                </a:r>
              </a:p>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Warehouse</a:t>
                </a:r>
              </a:p>
            </p:txBody>
          </p:sp>
          <p:sp>
            <p:nvSpPr>
              <p:cNvPr id="50" name="Rectangle 49"/>
              <p:cNvSpPr/>
              <p:nvPr/>
            </p:nvSpPr>
            <p:spPr>
              <a:xfrm>
                <a:off x="4494875" y="2528228"/>
                <a:ext cx="1271016"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Data Lake Store</a:t>
                </a:r>
              </a:p>
            </p:txBody>
          </p:sp>
          <p:grpSp>
            <p:nvGrpSpPr>
              <p:cNvPr id="51" name="Group 50"/>
              <p:cNvGrpSpPr/>
              <p:nvPr/>
            </p:nvGrpSpPr>
            <p:grpSpPr>
              <a:xfrm>
                <a:off x="4186343" y="2533436"/>
                <a:ext cx="251192" cy="251192"/>
                <a:chOff x="4068192" y="3363795"/>
                <a:chExt cx="324957" cy="324957"/>
              </a:xfrm>
            </p:grpSpPr>
            <p:sp>
              <p:nvSpPr>
                <p:cNvPr id="55"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p:cNvGrpSpPr/>
              <p:nvPr/>
            </p:nvGrpSpPr>
            <p:grpSpPr>
              <a:xfrm>
                <a:off x="4186988" y="3119355"/>
                <a:ext cx="248256" cy="304055"/>
                <a:chOff x="-3084513" y="3390510"/>
                <a:chExt cx="2716213" cy="3363913"/>
              </a:xfrm>
              <a:solidFill>
                <a:srgbClr val="FFFFFF"/>
              </a:solidFill>
            </p:grpSpPr>
            <p:sp>
              <p:nvSpPr>
                <p:cNvPr id="5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5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grpSp>
        </p:grpSp>
      </p:grpSp>
    </p:spTree>
    <p:extLst>
      <p:ext uri="{BB962C8B-B14F-4D97-AF65-F5344CB8AC3E}">
        <p14:creationId xmlns:p14="http://schemas.microsoft.com/office/powerpoint/2010/main" val="1202188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5" name="Rectangle 4"/>
          <p:cNvSpPr/>
          <p:nvPr/>
        </p:nvSpPr>
        <p:spPr>
          <a:xfrm>
            <a:off x="6803571" y="82456"/>
            <a:ext cx="2276006" cy="853715"/>
          </a:xfrm>
          <a:prstGeom prst="rect">
            <a:avLst/>
          </a:prstGeom>
          <a:solidFill>
            <a:srgbClr val="321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38" name="Group 37"/>
          <p:cNvGrpSpPr/>
          <p:nvPr/>
        </p:nvGrpSpPr>
        <p:grpSpPr>
          <a:xfrm>
            <a:off x="136209" y="1723335"/>
            <a:ext cx="1597321" cy="345572"/>
            <a:chOff x="12860" y="488393"/>
            <a:chExt cx="1597321" cy="345572"/>
          </a:xfrm>
          <a:solidFill>
            <a:srgbClr val="00B0F0"/>
          </a:solidFill>
        </p:grpSpPr>
        <p:sp>
          <p:nvSpPr>
            <p:cNvPr id="39" name="Rectangle 38"/>
            <p:cNvSpPr/>
            <p:nvPr/>
          </p:nvSpPr>
          <p:spPr>
            <a:xfrm>
              <a:off x="12860" y="488393"/>
              <a:ext cx="1597321" cy="345572"/>
            </a:xfrm>
            <a:prstGeom prst="rect">
              <a:avLst/>
            </a:prstGeom>
            <a:grpFill/>
            <a:ln w="12700" cap="flat" cmpd="sng" algn="ctr">
              <a:solidFill>
                <a:srgbClr val="00B0F0">
                  <a:hueOff val="0"/>
                  <a:satOff val="0"/>
                  <a:lumOff val="0"/>
                  <a:alphaOff val="0"/>
                </a:srgbClr>
              </a:solidFill>
              <a:prstDash val="solid"/>
              <a:miter lim="800000"/>
            </a:ln>
            <a:effectLst/>
          </p:spPr>
        </p:sp>
        <p:sp>
          <p:nvSpPr>
            <p:cNvPr id="40" name="TextBox 39"/>
            <p:cNvSpPr txBox="1"/>
            <p:nvPr/>
          </p:nvSpPr>
          <p:spPr>
            <a:xfrm>
              <a:off x="12860" y="488393"/>
              <a:ext cx="1597321" cy="345572"/>
            </a:xfrm>
            <a:prstGeom prst="rect">
              <a:avLst/>
            </a:prstGeom>
            <a:grpFill/>
            <a:ln>
              <a:noFill/>
            </a:ln>
            <a:effectLst/>
          </p:spPr>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Vision</a:t>
              </a:r>
            </a:p>
          </p:txBody>
        </p:sp>
      </p:grpSp>
      <p:sp>
        <p:nvSpPr>
          <p:cNvPr id="41" name="TextBox 40"/>
          <p:cNvSpPr txBox="1"/>
          <p:nvPr/>
        </p:nvSpPr>
        <p:spPr>
          <a:xfrm>
            <a:off x="136209" y="2144132"/>
            <a:ext cx="1616370" cy="2712428"/>
          </a:xfrm>
          <a:prstGeom prst="rect">
            <a:avLst/>
          </a:prstGeom>
          <a:solidFill>
            <a:srgbClr val="3A96DD"/>
          </a:solidFill>
          <a:ln>
            <a:noFill/>
          </a:ln>
          <a:effectLst/>
        </p:spPr>
        <p:txBody>
          <a:bodyPr spcFirstLastPara="0" vert="horz" wrap="square" lIns="74676" tIns="74676" rIns="99568" bIns="112014" numCol="1" spcCol="1270" anchor="t" anchorCtr="0">
            <a:noAutofit/>
          </a:bodyPr>
          <a:lstStyle/>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Computer Vision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Content Moderator</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Emotion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Face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Video</a:t>
            </a:r>
            <a:endParaRPr kumimoji="0" lang="en-US" sz="14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p:txBody>
      </p:sp>
      <p:grpSp>
        <p:nvGrpSpPr>
          <p:cNvPr id="42" name="Group 41"/>
          <p:cNvGrpSpPr/>
          <p:nvPr/>
        </p:nvGrpSpPr>
        <p:grpSpPr>
          <a:xfrm>
            <a:off x="1963505" y="1723335"/>
            <a:ext cx="1597321" cy="345572"/>
            <a:chOff x="1833806" y="488393"/>
            <a:chExt cx="1597321" cy="345572"/>
          </a:xfrm>
          <a:solidFill>
            <a:srgbClr val="00B0F0"/>
          </a:solidFill>
        </p:grpSpPr>
        <p:sp>
          <p:nvSpPr>
            <p:cNvPr id="43" name="Rectangle 42"/>
            <p:cNvSpPr/>
            <p:nvPr/>
          </p:nvSpPr>
          <p:spPr>
            <a:xfrm>
              <a:off x="1833806" y="488393"/>
              <a:ext cx="1597321" cy="345572"/>
            </a:xfrm>
            <a:prstGeom prst="rect">
              <a:avLst/>
            </a:prstGeom>
            <a:grpFill/>
            <a:ln w="12700" cap="flat" cmpd="sng" algn="ctr">
              <a:solidFill>
                <a:srgbClr val="00B0F0">
                  <a:hueOff val="1402325"/>
                  <a:satOff val="0"/>
                  <a:lumOff val="-6030"/>
                  <a:alphaOff val="0"/>
                </a:srgbClr>
              </a:solidFill>
              <a:prstDash val="solid"/>
              <a:miter lim="800000"/>
            </a:ln>
            <a:effectLst/>
          </p:spPr>
        </p:sp>
        <p:sp>
          <p:nvSpPr>
            <p:cNvPr id="44" name="TextBox 43"/>
            <p:cNvSpPr txBox="1"/>
            <p:nvPr/>
          </p:nvSpPr>
          <p:spPr>
            <a:xfrm>
              <a:off x="1833806" y="488393"/>
              <a:ext cx="1597321" cy="345572"/>
            </a:xfrm>
            <a:prstGeom prst="rect">
              <a:avLst/>
            </a:prstGeom>
            <a:grpFill/>
            <a:ln>
              <a:noFill/>
            </a:ln>
            <a:effectLst/>
          </p:spPr>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Speech</a:t>
              </a:r>
            </a:p>
          </p:txBody>
        </p:sp>
      </p:grpSp>
      <p:sp>
        <p:nvSpPr>
          <p:cNvPr id="45" name="TextBox 44"/>
          <p:cNvSpPr txBox="1"/>
          <p:nvPr/>
        </p:nvSpPr>
        <p:spPr>
          <a:xfrm>
            <a:off x="1968267" y="2144132"/>
            <a:ext cx="1597321" cy="2712429"/>
          </a:xfrm>
          <a:prstGeom prst="rect">
            <a:avLst/>
          </a:prstGeom>
          <a:solidFill>
            <a:srgbClr val="3A96DD"/>
          </a:solidFill>
          <a:ln>
            <a:noFill/>
          </a:ln>
          <a:effectLst/>
        </p:spPr>
        <p:txBody>
          <a:bodyPr spcFirstLastPara="0" vert="horz" wrap="square" lIns="74676" tIns="74676" rIns="99568" bIns="112014" numCol="1" spcCol="1270" anchor="t" anchorCtr="0">
            <a:noAutofit/>
          </a:bodyPr>
          <a:lstStyle/>
          <a:p>
            <a:pPr marL="171450" marR="0" lvl="1" indent="-17145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Custom Recognition Intelligence Service</a:t>
            </a:r>
          </a:p>
          <a:p>
            <a:pPr marL="171450" marR="0" lvl="1" indent="-17145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71450" marR="0" lvl="1" indent="-17145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Speaker Recognition</a:t>
            </a:r>
          </a:p>
          <a:p>
            <a:pPr marL="171450" marR="0" lvl="1" indent="-17145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71450" marR="0" lvl="1" indent="-17145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Speech</a:t>
            </a:r>
            <a:endParaRPr kumimoji="0" lang="en-US" sz="14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p:txBody>
      </p:sp>
      <p:grpSp>
        <p:nvGrpSpPr>
          <p:cNvPr id="46" name="Group 45"/>
          <p:cNvGrpSpPr/>
          <p:nvPr/>
        </p:nvGrpSpPr>
        <p:grpSpPr>
          <a:xfrm>
            <a:off x="3778101" y="1723335"/>
            <a:ext cx="1597321" cy="345572"/>
            <a:chOff x="3654752" y="488393"/>
            <a:chExt cx="1597321" cy="345572"/>
          </a:xfrm>
          <a:solidFill>
            <a:srgbClr val="00B0F0"/>
          </a:solidFill>
        </p:grpSpPr>
        <p:sp>
          <p:nvSpPr>
            <p:cNvPr id="47" name="Rectangle 46"/>
            <p:cNvSpPr/>
            <p:nvPr/>
          </p:nvSpPr>
          <p:spPr>
            <a:xfrm>
              <a:off x="3654752" y="488393"/>
              <a:ext cx="1597321" cy="345572"/>
            </a:xfrm>
            <a:prstGeom prst="rect">
              <a:avLst/>
            </a:prstGeom>
            <a:grpFill/>
            <a:ln w="12700" cap="flat" cmpd="sng" algn="ctr">
              <a:solidFill>
                <a:srgbClr val="00B0F0">
                  <a:hueOff val="2804651"/>
                  <a:satOff val="0"/>
                  <a:lumOff val="-12059"/>
                  <a:alphaOff val="0"/>
                </a:srgbClr>
              </a:solidFill>
              <a:prstDash val="solid"/>
              <a:miter lim="800000"/>
            </a:ln>
            <a:effectLst/>
          </p:spPr>
        </p:sp>
        <p:sp>
          <p:nvSpPr>
            <p:cNvPr id="48" name="TextBox 47"/>
            <p:cNvSpPr txBox="1"/>
            <p:nvPr/>
          </p:nvSpPr>
          <p:spPr>
            <a:xfrm>
              <a:off x="3654752" y="488393"/>
              <a:ext cx="1597321" cy="345572"/>
            </a:xfrm>
            <a:prstGeom prst="rect">
              <a:avLst/>
            </a:prstGeom>
            <a:grpFill/>
            <a:ln>
              <a:noFill/>
            </a:ln>
            <a:effectLst/>
          </p:spPr>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Language</a:t>
              </a:r>
            </a:p>
          </p:txBody>
        </p:sp>
      </p:grpSp>
      <p:sp>
        <p:nvSpPr>
          <p:cNvPr id="49" name="TextBox 48"/>
          <p:cNvSpPr txBox="1"/>
          <p:nvPr/>
        </p:nvSpPr>
        <p:spPr>
          <a:xfrm>
            <a:off x="3781276" y="2144133"/>
            <a:ext cx="1597321" cy="2712428"/>
          </a:xfrm>
          <a:prstGeom prst="rect">
            <a:avLst/>
          </a:prstGeom>
          <a:solidFill>
            <a:srgbClr val="3A96DD"/>
          </a:solidFill>
          <a:ln>
            <a:noFill/>
          </a:ln>
          <a:effectLst/>
        </p:spPr>
        <p:txBody>
          <a:bodyPr spcFirstLastPara="0" vert="horz" wrap="square" lIns="74676" tIns="74676" rIns="99568" bIns="112014" numCol="1" spcCol="1270" anchor="t" anchorCtr="0">
            <a:noAutofit/>
          </a:bodyPr>
          <a:lstStyle/>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Spell Check</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Language Understanding Intelligent Service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Linguistics Analysis</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Text Analytics</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Translator</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Web Language Model</a:t>
            </a:r>
          </a:p>
        </p:txBody>
      </p:sp>
      <p:grpSp>
        <p:nvGrpSpPr>
          <p:cNvPr id="50" name="Group 49"/>
          <p:cNvGrpSpPr/>
          <p:nvPr/>
        </p:nvGrpSpPr>
        <p:grpSpPr>
          <a:xfrm>
            <a:off x="5599048" y="1723335"/>
            <a:ext cx="1597321" cy="345572"/>
            <a:chOff x="5475699" y="488393"/>
            <a:chExt cx="1597321" cy="345572"/>
          </a:xfrm>
          <a:solidFill>
            <a:srgbClr val="00B0F0"/>
          </a:solidFill>
        </p:grpSpPr>
        <p:sp>
          <p:nvSpPr>
            <p:cNvPr id="51" name="Rectangle 50"/>
            <p:cNvSpPr/>
            <p:nvPr/>
          </p:nvSpPr>
          <p:spPr>
            <a:xfrm>
              <a:off x="5475699" y="488393"/>
              <a:ext cx="1597321" cy="345572"/>
            </a:xfrm>
            <a:prstGeom prst="rect">
              <a:avLst/>
            </a:prstGeom>
            <a:grpFill/>
            <a:ln w="12700" cap="flat" cmpd="sng" algn="ctr">
              <a:solidFill>
                <a:srgbClr val="00B0F0">
                  <a:hueOff val="4206976"/>
                  <a:satOff val="0"/>
                  <a:lumOff val="-18089"/>
                  <a:alphaOff val="0"/>
                </a:srgbClr>
              </a:solidFill>
              <a:prstDash val="solid"/>
              <a:miter lim="800000"/>
            </a:ln>
            <a:effectLst/>
          </p:spPr>
        </p:sp>
        <p:sp>
          <p:nvSpPr>
            <p:cNvPr id="52" name="TextBox 51"/>
            <p:cNvSpPr txBox="1"/>
            <p:nvPr/>
          </p:nvSpPr>
          <p:spPr>
            <a:xfrm>
              <a:off x="5475699" y="488393"/>
              <a:ext cx="1597321" cy="345572"/>
            </a:xfrm>
            <a:prstGeom prst="rect">
              <a:avLst/>
            </a:prstGeom>
            <a:grpFill/>
            <a:ln>
              <a:noFill/>
            </a:ln>
            <a:effectLst/>
          </p:spPr>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Knowledge</a:t>
              </a:r>
            </a:p>
          </p:txBody>
        </p:sp>
      </p:grpSp>
      <p:sp>
        <p:nvSpPr>
          <p:cNvPr id="53" name="TextBox 52"/>
          <p:cNvSpPr txBox="1"/>
          <p:nvPr/>
        </p:nvSpPr>
        <p:spPr>
          <a:xfrm>
            <a:off x="5594285" y="2144133"/>
            <a:ext cx="1597321" cy="2712428"/>
          </a:xfrm>
          <a:prstGeom prst="rect">
            <a:avLst/>
          </a:prstGeom>
          <a:solidFill>
            <a:srgbClr val="3A96DD"/>
          </a:solidFill>
          <a:ln>
            <a:noFill/>
          </a:ln>
          <a:effectLst/>
        </p:spPr>
        <p:txBody>
          <a:bodyPr spcFirstLastPara="0" vert="horz" wrap="square" lIns="74676" tIns="74676" rIns="99568" bIns="112014" numCol="1" spcCol="1270" anchor="t" anchorCtr="0">
            <a:noAutofit/>
          </a:bodyPr>
          <a:lstStyle/>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Academic Knowledge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Entity Linking Intelligence Service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Knowledge Exploration Service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Q&amp;A Maker</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Recommendations</a:t>
            </a:r>
          </a:p>
        </p:txBody>
      </p:sp>
      <p:grpSp>
        <p:nvGrpSpPr>
          <p:cNvPr id="54" name="Group 53"/>
          <p:cNvGrpSpPr/>
          <p:nvPr/>
        </p:nvGrpSpPr>
        <p:grpSpPr>
          <a:xfrm>
            <a:off x="7407294" y="1723335"/>
            <a:ext cx="1597321" cy="345572"/>
            <a:chOff x="7296645" y="488393"/>
            <a:chExt cx="1597321" cy="345572"/>
          </a:xfrm>
          <a:solidFill>
            <a:srgbClr val="00B0F0"/>
          </a:solidFill>
        </p:grpSpPr>
        <p:sp>
          <p:nvSpPr>
            <p:cNvPr id="55" name="Rectangle 54"/>
            <p:cNvSpPr/>
            <p:nvPr/>
          </p:nvSpPr>
          <p:spPr>
            <a:xfrm>
              <a:off x="7296645" y="488393"/>
              <a:ext cx="1597321" cy="345572"/>
            </a:xfrm>
            <a:prstGeom prst="rect">
              <a:avLst/>
            </a:prstGeom>
            <a:grpFill/>
            <a:ln w="12700" cap="flat" cmpd="sng" algn="ctr">
              <a:solidFill>
                <a:srgbClr val="00B0F0">
                  <a:hueOff val="5609301"/>
                  <a:satOff val="0"/>
                  <a:lumOff val="-24118"/>
                  <a:alphaOff val="0"/>
                </a:srgbClr>
              </a:solidFill>
              <a:prstDash val="solid"/>
              <a:miter lim="800000"/>
            </a:ln>
            <a:effectLst/>
          </p:spPr>
        </p:sp>
        <p:sp>
          <p:nvSpPr>
            <p:cNvPr id="56" name="TextBox 55"/>
            <p:cNvSpPr txBox="1"/>
            <p:nvPr/>
          </p:nvSpPr>
          <p:spPr>
            <a:xfrm>
              <a:off x="7296645" y="488393"/>
              <a:ext cx="1597321" cy="345572"/>
            </a:xfrm>
            <a:prstGeom prst="rect">
              <a:avLst/>
            </a:prstGeom>
            <a:grpFill/>
            <a:ln>
              <a:noFill/>
            </a:ln>
            <a:effectLst/>
          </p:spPr>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Search</a:t>
              </a:r>
            </a:p>
          </p:txBody>
        </p:sp>
      </p:grpSp>
      <p:grpSp>
        <p:nvGrpSpPr>
          <p:cNvPr id="57" name="Group 56"/>
          <p:cNvGrpSpPr/>
          <p:nvPr/>
        </p:nvGrpSpPr>
        <p:grpSpPr>
          <a:xfrm>
            <a:off x="7407294" y="2144131"/>
            <a:ext cx="1603671" cy="2712429"/>
            <a:chOff x="7296645" y="833966"/>
            <a:chExt cx="1603671" cy="2712429"/>
          </a:xfrm>
          <a:solidFill>
            <a:srgbClr val="3A96DD"/>
          </a:solidFill>
        </p:grpSpPr>
        <p:sp>
          <p:nvSpPr>
            <p:cNvPr id="58" name="Rectangle 57"/>
            <p:cNvSpPr/>
            <p:nvPr/>
          </p:nvSpPr>
          <p:spPr>
            <a:xfrm>
              <a:off x="7296645" y="833966"/>
              <a:ext cx="1597321" cy="2712429"/>
            </a:xfrm>
            <a:prstGeom prst="rect">
              <a:avLst/>
            </a:prstGeom>
            <a:grpFill/>
            <a:ln w="12700" cap="flat" cmpd="sng" algn="ctr">
              <a:solidFill>
                <a:srgbClr val="00B0F0">
                  <a:tint val="40000"/>
                  <a:alpha val="90000"/>
                  <a:hueOff val="4676708"/>
                  <a:satOff val="-48524"/>
                  <a:lumOff val="-5940"/>
                  <a:alphaOff val="0"/>
                </a:srgbClr>
              </a:solidFill>
              <a:prstDash val="solid"/>
              <a:miter lim="800000"/>
            </a:ln>
            <a:effectLst/>
          </p:spPr>
        </p:sp>
        <p:sp>
          <p:nvSpPr>
            <p:cNvPr id="59" name="TextBox 58"/>
            <p:cNvSpPr txBox="1"/>
            <p:nvPr/>
          </p:nvSpPr>
          <p:spPr>
            <a:xfrm>
              <a:off x="7296645" y="833966"/>
              <a:ext cx="1603671" cy="2712429"/>
            </a:xfrm>
            <a:prstGeom prst="rect">
              <a:avLst/>
            </a:prstGeom>
            <a:grpFill/>
            <a:ln>
              <a:noFill/>
            </a:ln>
            <a:effectLst/>
          </p:spPr>
          <p:txBody>
            <a:bodyPr spcFirstLastPara="0" vert="horz" wrap="square" lIns="74676" tIns="74676" rIns="99568" bIns="112014" numCol="1" spcCol="1270" anchor="t" anchorCtr="0">
              <a:noAutofit/>
            </a:bodyPr>
            <a:lstStyle/>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Autosuggest</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Image Search</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News Search</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Video Search</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Web Search</a:t>
              </a:r>
            </a:p>
          </p:txBody>
        </p:sp>
      </p:grpSp>
      <p:sp>
        <p:nvSpPr>
          <p:cNvPr id="60" name="Title 1"/>
          <p:cNvSpPr txBox="1">
            <a:spLocks/>
          </p:cNvSpPr>
          <p:nvPr/>
        </p:nvSpPr>
        <p:spPr>
          <a:xfrm>
            <a:off x="201257" y="228851"/>
            <a:ext cx="8364537" cy="560923"/>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513160" rtl="0" eaLnBrk="0" fontAlgn="base" latinLnBrk="0" hangingPunct="0">
              <a:lnSpc>
                <a:spcPct val="90000"/>
              </a:lnSpc>
              <a:spcBef>
                <a:spcPct val="0"/>
              </a:spcBef>
              <a:spcAft>
                <a:spcPct val="0"/>
              </a:spcAft>
              <a:buClrTx/>
              <a:buSzTx/>
              <a:buFontTx/>
              <a:buNone/>
              <a:tabLst/>
              <a:defRPr/>
            </a:pPr>
            <a:r>
              <a:rPr kumimoji="0" lang="en-GB" sz="4050" b="1"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rPr>
              <a:t>MICROSOFT COGNITIVE</a:t>
            </a:r>
            <a:r>
              <a:rPr kumimoji="0" lang="en-GB" sz="4050" b="0"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rPr>
              <a:t> SERVICES</a:t>
            </a:r>
            <a:endParaRPr kumimoji="0" lang="en-GB" sz="4050" b="1"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endParaRPr>
          </a:p>
        </p:txBody>
      </p:sp>
      <p:sp>
        <p:nvSpPr>
          <p:cNvPr id="26" name="Rectangle 25"/>
          <p:cNvSpPr/>
          <p:nvPr/>
        </p:nvSpPr>
        <p:spPr>
          <a:xfrm>
            <a:off x="129859" y="936171"/>
            <a:ext cx="8874756" cy="708065"/>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Title 1"/>
          <p:cNvSpPr txBox="1">
            <a:spLocks/>
          </p:cNvSpPr>
          <p:nvPr/>
        </p:nvSpPr>
        <p:spPr>
          <a:xfrm>
            <a:off x="2652602" y="605080"/>
            <a:ext cx="7958741" cy="1118255"/>
          </a:xfrm>
          <a:prstGeom prst="rect">
            <a:avLst/>
          </a:prstGeom>
          <a:noFill/>
        </p:spPr>
        <p:txBody>
          <a:bodyPr wrap="square" rtlCol="0">
            <a:spAutoFit/>
          </a:bodyPr>
          <a:lstStyle>
            <a:lvl1pPr algn="l" defTabSz="914400" rtl="0" eaLnBrk="1" latinLnBrk="0" hangingPunct="1">
              <a:lnSpc>
                <a:spcPts val="8000"/>
              </a:lnSpc>
              <a:spcBef>
                <a:spcPct val="0"/>
              </a:spcBef>
              <a:buNone/>
              <a:defRPr lang="en-GB" sz="6000" b="1" kern="1200" cap="all" baseline="0" dirty="0" smtClean="0">
                <a:solidFill>
                  <a:prstClr val="white"/>
                </a:solidFill>
                <a:latin typeface="+mj-lt"/>
                <a:ea typeface="+mn-ea"/>
                <a:cs typeface="Segoe UI Semibold" panose="020B0702040204020203" pitchFamily="34" charset="0"/>
              </a:defRPr>
            </a:lvl1pPr>
          </a:lstStyle>
          <a:p>
            <a:pPr marL="0" marR="0" lvl="0" indent="0" algn="l" defTabSz="914400" rtl="0" eaLnBrk="1" fontAlgn="auto" latinLnBrk="0" hangingPunct="1">
              <a:lnSpc>
                <a:spcPts val="8000"/>
              </a:lnSpc>
              <a:spcBef>
                <a:spcPct val="0"/>
              </a:spcBef>
              <a:spcAft>
                <a:spcPts val="0"/>
              </a:spcAft>
              <a:buClrTx/>
              <a:buSzTx/>
              <a:buFontTx/>
              <a:buNone/>
              <a:tabLst/>
              <a:defRPr/>
            </a:pPr>
            <a:r>
              <a:rPr kumimoji="0" lang="en-US" sz="2800" b="1" i="0" u="none" strike="noStrike" kern="1200" cap="all" spc="0" normalizeH="0" baseline="0" noProof="0" dirty="0">
                <a:ln>
                  <a:noFill/>
                </a:ln>
                <a:solidFill>
                  <a:prstClr val="white"/>
                </a:solidFill>
                <a:effectLst/>
                <a:uLnTx/>
                <a:uFillTx/>
                <a:latin typeface="Eurostile LT Std Condensed" panose="020B0806030502060204" pitchFamily="34" charset="0"/>
                <a:ea typeface="+mn-ea"/>
                <a:cs typeface="Segoe UI Semibold" panose="020B0702040204020203" pitchFamily="34" charset="0"/>
              </a:rPr>
              <a:t>25 API’s, 66 FUNCTIONS</a:t>
            </a:r>
          </a:p>
        </p:txBody>
      </p:sp>
      <p:pic>
        <p:nvPicPr>
          <p:cNvPr id="28" name="Picture 27"/>
          <p:cNvPicPr>
            <a:picLocks noChangeAspect="1"/>
          </p:cNvPicPr>
          <p:nvPr/>
        </p:nvPicPr>
        <p:blipFill>
          <a:blip r:embed="rId3"/>
          <a:stretch>
            <a:fillRect/>
          </a:stretch>
        </p:blipFill>
        <p:spPr>
          <a:xfrm>
            <a:off x="2016662" y="4784747"/>
            <a:ext cx="4786909" cy="522479"/>
          </a:xfrm>
          <a:prstGeom prst="rect">
            <a:avLst/>
          </a:prstGeom>
        </p:spPr>
      </p:pic>
    </p:spTree>
    <p:extLst>
      <p:ext uri="{BB962C8B-B14F-4D97-AF65-F5344CB8AC3E}">
        <p14:creationId xmlns:p14="http://schemas.microsoft.com/office/powerpoint/2010/main" val="326849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0" name="Rectangle 39"/>
          <p:cNvSpPr/>
          <p:nvPr/>
        </p:nvSpPr>
        <p:spPr bwMode="auto">
          <a:xfrm>
            <a:off x="4572001" y="367"/>
            <a:ext cx="4572000" cy="514131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p:cNvGrpSpPr/>
          <p:nvPr/>
        </p:nvGrpSpPr>
        <p:grpSpPr>
          <a:xfrm>
            <a:off x="6209360" y="353123"/>
            <a:ext cx="1306322" cy="1637741"/>
            <a:chOff x="223146" y="2514998"/>
            <a:chExt cx="2287057" cy="2867291"/>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831" t="-156" r="30742" b="-156"/>
            <a:stretch/>
          </p:blipFill>
          <p:spPr>
            <a:xfrm>
              <a:off x="223146" y="3096289"/>
              <a:ext cx="2287057" cy="2286000"/>
            </a:xfrm>
            <a:prstGeom prst="ellipse">
              <a:avLst/>
            </a:prstGeom>
          </p:spPr>
        </p:pic>
        <p:sp>
          <p:nvSpPr>
            <p:cNvPr id="3" name="Rectangle 2"/>
            <p:cNvSpPr/>
            <p:nvPr/>
          </p:nvSpPr>
          <p:spPr>
            <a:xfrm>
              <a:off x="618469" y="2514998"/>
              <a:ext cx="1496414" cy="538170"/>
            </a:xfrm>
            <a:prstGeom prst="rect">
              <a:avLst/>
            </a:prstGeom>
          </p:spPr>
          <p:txBody>
            <a:bodyPr wrap="none">
              <a:spAutoFit/>
            </a:bodyPr>
            <a:lstStyle/>
            <a:p>
              <a:pPr marL="0" marR="0" lvl="0" indent="0" algn="ctr" defTabSz="685445" rtl="0" eaLnBrk="1" fontAlgn="base" latinLnBrk="0" hangingPunct="1">
                <a:lnSpc>
                  <a:spcPct val="95000"/>
                </a:lnSpc>
                <a:spcBef>
                  <a:spcPct val="0"/>
                </a:spcBef>
                <a:spcAft>
                  <a:spcPts val="881"/>
                </a:spcAft>
                <a:buClrTx/>
                <a:buSzTx/>
                <a:buFontTx/>
                <a:buNone/>
                <a:tabLst/>
                <a:defRPr/>
              </a:pP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Humans</a:t>
              </a:r>
            </a:p>
          </p:txBody>
        </p:sp>
      </p:grpSp>
      <p:grpSp>
        <p:nvGrpSpPr>
          <p:cNvPr id="9" name="Group 8"/>
          <p:cNvGrpSpPr/>
          <p:nvPr/>
        </p:nvGrpSpPr>
        <p:grpSpPr>
          <a:xfrm>
            <a:off x="7408222" y="2637495"/>
            <a:ext cx="1486547" cy="2195128"/>
            <a:chOff x="9577248" y="2222377"/>
            <a:chExt cx="2602585" cy="3843142"/>
          </a:xfrm>
        </p:grpSpPr>
        <p:pic>
          <p:nvPicPr>
            <p:cNvPr id="20" name="Picture 1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577248" y="2222377"/>
              <a:ext cx="2540624" cy="2540624"/>
            </a:xfrm>
            <a:prstGeom prst="rect">
              <a:avLst/>
            </a:prstGeom>
          </p:spPr>
        </p:pic>
        <p:sp>
          <p:nvSpPr>
            <p:cNvPr id="21" name="Rectangle 20"/>
            <p:cNvSpPr/>
            <p:nvPr/>
          </p:nvSpPr>
          <p:spPr>
            <a:xfrm>
              <a:off x="9643408" y="4786721"/>
              <a:ext cx="2536425" cy="1278798"/>
            </a:xfrm>
            <a:prstGeom prst="rect">
              <a:avLst/>
            </a:prstGeom>
          </p:spPr>
          <p:txBody>
            <a:bodyPr wrap="none">
              <a:noAutofit/>
            </a:bodyPr>
            <a:lstStyle/>
            <a:p>
              <a:pPr marL="0" marR="0" lvl="0" indent="0" algn="ctr" defTabSz="685445" rtl="0" eaLnBrk="1" fontAlgn="base" latinLnBrk="0" hangingPunct="1">
                <a:lnSpc>
                  <a:spcPct val="95000"/>
                </a:lnSpc>
                <a:spcBef>
                  <a:spcPct val="0"/>
                </a:spcBef>
                <a:spcAft>
                  <a:spcPts val="881"/>
                </a:spcAft>
                <a:buClrTx/>
                <a:buSzTx/>
                <a:buFontTx/>
                <a:buNone/>
                <a:tabLst/>
                <a:defRPr/>
              </a:pP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Personal </a:t>
              </a:r>
              <a:b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digital </a:t>
              </a:r>
              <a:b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assistants</a:t>
              </a:r>
            </a:p>
          </p:txBody>
        </p:sp>
      </p:grpSp>
      <p:sp>
        <p:nvSpPr>
          <p:cNvPr id="22" name="Rectangle 21"/>
          <p:cNvSpPr/>
          <p:nvPr/>
        </p:nvSpPr>
        <p:spPr>
          <a:xfrm>
            <a:off x="5897662" y="2375329"/>
            <a:ext cx="1981608" cy="522451"/>
          </a:xfrm>
          <a:prstGeom prst="rect">
            <a:avLst/>
          </a:prstGeom>
        </p:spPr>
        <p:txBody>
          <a:bodyPr wrap="square">
            <a:spAutoFit/>
          </a:bodyPr>
          <a:lstStyle/>
          <a:p>
            <a:pPr marL="0" marR="0" lvl="0" indent="0" algn="ctr" defTabSz="685445" rtl="0" eaLnBrk="1" fontAlgn="base" latinLnBrk="0" hangingPunct="1">
              <a:lnSpc>
                <a:spcPct val="95000"/>
              </a:lnSpc>
              <a:spcBef>
                <a:spcPct val="0"/>
              </a:spcBef>
              <a:spcAft>
                <a:spcPts val="881"/>
              </a:spcAft>
              <a:buClrTx/>
              <a:buSzTx/>
              <a:buFontTx/>
              <a:buNone/>
              <a:tabLst/>
              <a:defRPr/>
            </a:pPr>
            <a:r>
              <a:rPr kumimoji="0" lang="en-US" sz="1471" b="1" i="0" u="none" strike="noStrike" kern="0" cap="none" spc="0" normalizeH="0" baseline="0" noProof="0" dirty="0">
                <a:ln w="3175">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INTELLIGENCE </a:t>
            </a:r>
            <a:br>
              <a:rPr kumimoji="0" lang="en-US" sz="1471" b="1" i="0" u="none" strike="noStrike" kern="0" cap="none" spc="0" normalizeH="0" baseline="0" noProof="0" dirty="0">
                <a:ln w="3175">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471" b="1" i="0" u="none" strike="noStrike" kern="0" cap="none" spc="0" normalizeH="0" baseline="0" noProof="0" dirty="0">
                <a:ln w="3175">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INFUSED</a:t>
            </a:r>
            <a:r>
              <a:rPr kumimoji="0" lang="en-US" sz="1471" b="0" i="0" u="none" strike="noStrike" kern="0" cap="none" spc="0" normalizeH="0" baseline="0" noProof="0" dirty="0">
                <a:ln w="3175">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 </a:t>
            </a:r>
          </a:p>
        </p:txBody>
      </p:sp>
      <p:grpSp>
        <p:nvGrpSpPr>
          <p:cNvPr id="17" name="Group 16"/>
          <p:cNvGrpSpPr/>
          <p:nvPr/>
        </p:nvGrpSpPr>
        <p:grpSpPr>
          <a:xfrm>
            <a:off x="4382918" y="2731666"/>
            <a:ext cx="2582416" cy="2083361"/>
            <a:chOff x="6208721" y="3644900"/>
            <a:chExt cx="3512265" cy="2833516"/>
          </a:xfrm>
        </p:grpSpPr>
        <p:sp>
          <p:nvSpPr>
            <p:cNvPr id="43" name="Oval 42"/>
            <p:cNvSpPr/>
            <p:nvPr/>
          </p:nvSpPr>
          <p:spPr bwMode="auto">
            <a:xfrm>
              <a:off x="7066092" y="3644900"/>
              <a:ext cx="1731792" cy="1731792"/>
            </a:xfrm>
            <a:prstGeom prst="ellipse">
              <a:avLst/>
            </a:prstGeom>
            <a:solidFill>
              <a:schemeClr val="bg1"/>
            </a:solidFill>
            <a:ln w="444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srgbClr val="00BCF2"/>
                </a:solidFill>
                <a:effectLst/>
                <a:uLnTx/>
                <a:uFillTx/>
                <a:latin typeface="Segoe UI"/>
                <a:ea typeface="Segoe UI" pitchFamily="34" charset="0"/>
                <a:cs typeface="Segoe UI" pitchFamily="34" charset="0"/>
              </a:endParaRPr>
            </a:p>
          </p:txBody>
        </p:sp>
        <p:grpSp>
          <p:nvGrpSpPr>
            <p:cNvPr id="44" name="Group 4"/>
            <p:cNvGrpSpPr>
              <a:grpSpLocks noChangeAspect="1"/>
            </p:cNvGrpSpPr>
            <p:nvPr/>
          </p:nvGrpSpPr>
          <p:grpSpPr bwMode="auto">
            <a:xfrm>
              <a:off x="7541713" y="4003727"/>
              <a:ext cx="773509" cy="1049656"/>
              <a:chOff x="4567" y="4440"/>
              <a:chExt cx="535" cy="726"/>
            </a:xfrm>
            <a:solidFill>
              <a:schemeClr val="bg2"/>
            </a:solidFill>
          </p:grpSpPr>
          <p:sp>
            <p:nvSpPr>
              <p:cNvPr id="49" name="Freeform 5"/>
              <p:cNvSpPr>
                <a:spLocks noEditPoints="1"/>
              </p:cNvSpPr>
              <p:nvPr/>
            </p:nvSpPr>
            <p:spPr bwMode="auto">
              <a:xfrm>
                <a:off x="4601" y="4440"/>
                <a:ext cx="464" cy="297"/>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sp>
            <p:nvSpPr>
              <p:cNvPr id="50" name="Oval 6"/>
              <p:cNvSpPr>
                <a:spLocks noChangeArrowheads="1"/>
              </p:cNvSpPr>
              <p:nvPr/>
            </p:nvSpPr>
            <p:spPr bwMode="auto">
              <a:xfrm>
                <a:off x="4729" y="4557"/>
                <a:ext cx="63"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CF2"/>
                  </a:solidFill>
                  <a:effectLst/>
                  <a:uLnTx/>
                  <a:uFillTx/>
                  <a:latin typeface="Segoe UI"/>
                  <a:ea typeface="+mn-ea"/>
                  <a:cs typeface="+mn-cs"/>
                </a:endParaRPr>
              </a:p>
            </p:txBody>
          </p:sp>
          <p:sp>
            <p:nvSpPr>
              <p:cNvPr id="51" name="Oval 7"/>
              <p:cNvSpPr>
                <a:spLocks noChangeArrowheads="1"/>
              </p:cNvSpPr>
              <p:nvPr/>
            </p:nvSpPr>
            <p:spPr bwMode="auto">
              <a:xfrm>
                <a:off x="4877" y="4557"/>
                <a:ext cx="61"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sp>
            <p:nvSpPr>
              <p:cNvPr id="52" name="Freeform 8"/>
              <p:cNvSpPr>
                <a:spLocks/>
              </p:cNvSpPr>
              <p:nvPr/>
            </p:nvSpPr>
            <p:spPr bwMode="auto">
              <a:xfrm>
                <a:off x="4662" y="4928"/>
                <a:ext cx="345" cy="238"/>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sp>
            <p:nvSpPr>
              <p:cNvPr id="53" name="Rectangle 9"/>
              <p:cNvSpPr>
                <a:spLocks noChangeArrowheads="1"/>
              </p:cNvSpPr>
              <p:nvPr/>
            </p:nvSpPr>
            <p:spPr bwMode="auto">
              <a:xfrm>
                <a:off x="4662" y="4761"/>
                <a:ext cx="345" cy="14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sp>
            <p:nvSpPr>
              <p:cNvPr id="54" name="Freeform 10"/>
              <p:cNvSpPr>
                <a:spLocks/>
              </p:cNvSpPr>
              <p:nvPr/>
            </p:nvSpPr>
            <p:spPr bwMode="auto">
              <a:xfrm>
                <a:off x="4567" y="4761"/>
                <a:ext cx="99" cy="300"/>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sp>
            <p:nvSpPr>
              <p:cNvPr id="55" name="Freeform 11"/>
              <p:cNvSpPr>
                <a:spLocks/>
              </p:cNvSpPr>
              <p:nvPr/>
            </p:nvSpPr>
            <p:spPr bwMode="auto">
              <a:xfrm>
                <a:off x="5003" y="4761"/>
                <a:ext cx="99" cy="300"/>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grpSp>
        <p:sp>
          <p:nvSpPr>
            <p:cNvPr id="34" name="Rectangle 33"/>
            <p:cNvSpPr/>
            <p:nvPr/>
          </p:nvSpPr>
          <p:spPr>
            <a:xfrm>
              <a:off x="6208721" y="5508920"/>
              <a:ext cx="3512265" cy="969496"/>
            </a:xfrm>
            <a:prstGeom prst="rect">
              <a:avLst/>
            </a:prstGeom>
          </p:spPr>
          <p:txBody>
            <a:bodyPr wrap="none">
              <a:noAutofit/>
            </a:bodyPr>
            <a:lstStyle/>
            <a:p>
              <a:pPr marL="0" marR="0" lvl="0" indent="0" algn="ctr" defTabSz="685445" rtl="0" eaLnBrk="1" fontAlgn="base" latinLnBrk="0" hangingPunct="1">
                <a:lnSpc>
                  <a:spcPct val="95000"/>
                </a:lnSpc>
                <a:spcBef>
                  <a:spcPct val="0"/>
                </a:spcBef>
                <a:spcAft>
                  <a:spcPts val="881"/>
                </a:spcAft>
                <a:buClrTx/>
                <a:buSzTx/>
                <a:buFontTx/>
                <a:buNone/>
                <a:tabLst/>
                <a:defRPr/>
              </a:pP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Bots in </a:t>
              </a:r>
              <a:b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conversational </a:t>
              </a:r>
              <a:b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canvas</a:t>
              </a:r>
            </a:p>
          </p:txBody>
        </p:sp>
      </p:grpSp>
      <p:grpSp>
        <p:nvGrpSpPr>
          <p:cNvPr id="31" name="Group 30"/>
          <p:cNvGrpSpPr/>
          <p:nvPr/>
        </p:nvGrpSpPr>
        <p:grpSpPr>
          <a:xfrm>
            <a:off x="5649961" y="1799645"/>
            <a:ext cx="2450546" cy="1620038"/>
            <a:chOff x="7627188" y="2377289"/>
            <a:chExt cx="3332912" cy="2203364"/>
          </a:xfrm>
        </p:grpSpPr>
        <p:cxnSp>
          <p:nvCxnSpPr>
            <p:cNvPr id="23" name="Straight Connector 22"/>
            <p:cNvCxnSpPr>
              <a:stCxn id="8" idx="5"/>
            </p:cNvCxnSpPr>
            <p:nvPr/>
          </p:nvCxnSpPr>
          <p:spPr>
            <a:xfrm>
              <a:off x="9904508" y="2377289"/>
              <a:ext cx="1055592" cy="1235854"/>
            </a:xfrm>
            <a:prstGeom prst="line">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8" idx="3"/>
              <a:endCxn id="43" idx="0"/>
            </p:cNvCxnSpPr>
            <p:nvPr/>
          </p:nvCxnSpPr>
          <p:spPr>
            <a:xfrm flipH="1">
              <a:off x="7627188" y="2377289"/>
              <a:ext cx="1021011" cy="1267611"/>
            </a:xfrm>
            <a:prstGeom prst="line">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43" idx="6"/>
            </p:cNvCxnSpPr>
            <p:nvPr/>
          </p:nvCxnSpPr>
          <p:spPr>
            <a:xfrm flipH="1">
              <a:off x="8550234" y="4580653"/>
              <a:ext cx="1554480" cy="0"/>
            </a:xfrm>
            <a:prstGeom prst="line">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Our approach"/>
          <p:cNvSpPr/>
          <p:nvPr/>
        </p:nvSpPr>
        <p:spPr>
          <a:xfrm>
            <a:off x="235532" y="1570568"/>
            <a:ext cx="4051846" cy="1260345"/>
          </a:xfrm>
          <a:prstGeom prst="rect">
            <a:avLst/>
          </a:prstGeom>
        </p:spPr>
        <p:txBody>
          <a:bodyPr wrap="square" anchor="t">
            <a:spAutoFit/>
          </a:bodyPr>
          <a:lstStyle/>
          <a:p>
            <a:pPr marL="0" marR="0" lvl="0" indent="0" algn="l" defTabSz="685445" rtl="0" eaLnBrk="1" fontAlgn="base" latinLnBrk="0" hangingPunct="1">
              <a:lnSpc>
                <a:spcPct val="95000"/>
              </a:lnSpc>
              <a:spcBef>
                <a:spcPct val="0"/>
              </a:spcBef>
              <a:spcAft>
                <a:spcPts val="881"/>
              </a:spcAft>
              <a:buClrTx/>
              <a:buSzTx/>
              <a:buFontTx/>
              <a:buNone/>
              <a:tabLst/>
              <a:defRPr/>
            </a:pPr>
            <a:r>
              <a:rPr kumimoji="0" lang="en-US" sz="3600" b="1" i="0" u="none" strike="noStrike" kern="0" cap="none" normalizeH="0" baseline="0" noProof="0" dirty="0">
                <a:ln w="3175">
                  <a:noFill/>
                </a:ln>
                <a:gradFill>
                  <a:gsLst>
                    <a:gs pos="93617">
                      <a:srgbClr val="FFFFFF"/>
                    </a:gs>
                    <a:gs pos="71000">
                      <a:srgbClr val="FFFFFF"/>
                    </a:gs>
                  </a:gsLst>
                  <a:lin ang="5400000" scaled="1"/>
                </a:gradFill>
                <a:effectLst/>
                <a:uLnTx/>
                <a:uFillTx/>
                <a:latin typeface="Eurostile LT Std Condensed" panose="020B0806030502060204" pitchFamily="34" charset="0"/>
                <a:ea typeface="Segoe UI" panose="020B0502040204020203" pitchFamily="34" charset="0"/>
                <a:cs typeface="Segoe UI" panose="020B0502040204020203" pitchFamily="34" charset="0"/>
              </a:rPr>
              <a:t>CONVERSATIONS </a:t>
            </a:r>
          </a:p>
          <a:p>
            <a:pPr marL="0" marR="0" lvl="0" indent="0" algn="l" defTabSz="685445" rtl="0" eaLnBrk="1" fontAlgn="base" latinLnBrk="0" hangingPunct="1">
              <a:lnSpc>
                <a:spcPct val="95000"/>
              </a:lnSpc>
              <a:spcBef>
                <a:spcPct val="0"/>
              </a:spcBef>
              <a:spcAft>
                <a:spcPts val="881"/>
              </a:spcAft>
              <a:buClrTx/>
              <a:buSzTx/>
              <a:buFontTx/>
              <a:buNone/>
              <a:tabLst/>
              <a:defRPr/>
            </a:pPr>
            <a:r>
              <a:rPr kumimoji="0" lang="en-US" sz="3600" b="1" i="0" u="none" strike="noStrike" kern="0" cap="none" normalizeH="0" baseline="0" noProof="0" dirty="0">
                <a:ln w="3175">
                  <a:noFill/>
                </a:ln>
                <a:gradFill>
                  <a:gsLst>
                    <a:gs pos="93617">
                      <a:srgbClr val="FFFFFF"/>
                    </a:gs>
                    <a:gs pos="71000">
                      <a:srgbClr val="FFFFFF"/>
                    </a:gs>
                  </a:gsLst>
                  <a:lin ang="5400000" scaled="1"/>
                </a:gradFill>
                <a:effectLst/>
                <a:uLnTx/>
                <a:uFillTx/>
                <a:latin typeface="Eurostile LT Std Condensed" panose="020B0806030502060204" pitchFamily="34" charset="0"/>
                <a:ea typeface="Segoe UI" panose="020B0502040204020203" pitchFamily="34" charset="0"/>
                <a:cs typeface="Segoe UI" panose="020B0502040204020203" pitchFamily="34" charset="0"/>
              </a:rPr>
              <a:t>AS A PLATFORM</a:t>
            </a:r>
          </a:p>
        </p:txBody>
      </p:sp>
    </p:spTree>
    <p:extLst>
      <p:ext uri="{BB962C8B-B14F-4D97-AF65-F5344CB8AC3E}">
        <p14:creationId xmlns:p14="http://schemas.microsoft.com/office/powerpoint/2010/main" val="321184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8" name="Rectangle 37"/>
          <p:cNvSpPr/>
          <p:nvPr/>
        </p:nvSpPr>
        <p:spPr>
          <a:xfrm>
            <a:off x="0" y="1187355"/>
            <a:ext cx="9144000" cy="4053386"/>
          </a:xfrm>
          <a:prstGeom prst="rect">
            <a:avLst/>
          </a:prstGeom>
          <a:solidFill>
            <a:srgbClr val="3A96DD"/>
          </a:solidFill>
          <a:ln w="635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0" cap="none" spc="0" normalizeH="0" baseline="0" noProof="0" dirty="0">
              <a:ln>
                <a:noFill/>
              </a:ln>
              <a:solidFill>
                <a:srgbClr val="0A091B"/>
              </a:solidFill>
              <a:effectLst/>
              <a:uLnTx/>
              <a:uFillTx/>
              <a:latin typeface="Roboto"/>
              <a:ea typeface="+mn-ea"/>
              <a:cs typeface="+mn-cs"/>
            </a:endParaRPr>
          </a:p>
        </p:txBody>
      </p:sp>
      <p:sp>
        <p:nvSpPr>
          <p:cNvPr id="39" name="Title 7"/>
          <p:cNvSpPr txBox="1">
            <a:spLocks/>
          </p:cNvSpPr>
          <p:nvPr/>
        </p:nvSpPr>
        <p:spPr>
          <a:xfrm>
            <a:off x="262465" y="-233511"/>
            <a:ext cx="6644548" cy="1754326"/>
          </a:xfrm>
          <a:prstGeom prst="rect">
            <a:avLst/>
          </a:prstGeom>
          <a:noFill/>
        </p:spPr>
        <p:txBody>
          <a:bodyPr wrap="square" rtlCol="0">
            <a:spAutoFit/>
          </a:bodyPr>
          <a:lstStyle>
            <a:lvl1pPr algn="l" defTabSz="685705" rtl="0" eaLnBrk="1" latinLnBrk="0" hangingPunct="1">
              <a:lnSpc>
                <a:spcPct val="90000"/>
              </a:lnSpc>
              <a:spcBef>
                <a:spcPct val="0"/>
              </a:spcBef>
              <a:buNone/>
              <a:defRPr lang="uk-UA" sz="2000" b="1" kern="1200">
                <a:solidFill>
                  <a:schemeClr val="tx1"/>
                </a:solidFill>
                <a:latin typeface="+mj-lt"/>
                <a:ea typeface="Calibri" panose="020F0502020204030204" pitchFamily="34" charset="0"/>
                <a:cs typeface="Calibri" panose="020F0502020204030204" pitchFamily="34" charset="0"/>
              </a:defRPr>
            </a:lvl1pPr>
          </a:lstStyle>
          <a:p>
            <a:pPr marL="0" marR="0" lvl="0" indent="0" algn="l" defTabSz="685705" rtl="0" eaLnBrk="1" fontAlgn="auto" latinLnBrk="0" hangingPunct="1">
              <a:lnSpc>
                <a:spcPct val="90000"/>
              </a:lnSpc>
              <a:spcBef>
                <a:spcPct val="0"/>
              </a:spcBef>
              <a:spcAft>
                <a:spcPts val="0"/>
              </a:spcAft>
              <a:buClrTx/>
              <a:buSzTx/>
              <a:buFontTx/>
              <a:buNone/>
              <a:tabLst/>
              <a:defRPr/>
            </a:pPr>
            <a:br>
              <a:rPr kumimoji="0" lang="en-US" sz="4000" b="1" i="0" u="none" strike="noStrike" kern="1200" cap="none" spc="0" normalizeH="0" baseline="0" noProof="0" dirty="0">
                <a:ln>
                  <a:noFill/>
                </a:ln>
                <a:solidFill>
                  <a:srgbClr val="5C2D91"/>
                </a:solidFill>
                <a:effectLst/>
                <a:uLnTx/>
                <a:uFillTx/>
                <a:latin typeface="Roboto Condensed"/>
                <a:ea typeface="Calibri" panose="020F0502020204030204" pitchFamily="34" charset="0"/>
                <a:cs typeface="Calibri" panose="020F0502020204030204" pitchFamily="34" charset="0"/>
              </a:rPr>
            </a:br>
            <a:r>
              <a:rPr kumimoji="0" lang="en-US" sz="4000" b="1" i="0" u="none" strike="noStrike" kern="1200" cap="none" spc="0" normalizeH="0" baseline="0" noProof="0" dirty="0">
                <a:ln>
                  <a:noFill/>
                </a:ln>
                <a:solidFill>
                  <a:prstClr val="white"/>
                </a:solidFill>
                <a:effectLst/>
                <a:uLnTx/>
                <a:uFillTx/>
                <a:latin typeface="Eurostile LT Std Condensed" panose="020B0806030502060204" pitchFamily="34" charset="0"/>
                <a:ea typeface="Calibri" panose="020F0502020204030204" pitchFamily="34" charset="0"/>
                <a:cs typeface="Calibri" panose="020F0502020204030204" pitchFamily="34" charset="0"/>
              </a:rPr>
              <a:t>MICROSOFT BOT FRAMEWORK</a:t>
            </a:r>
            <a:br>
              <a:rPr kumimoji="0" lang="en-US" sz="4000" b="1" i="0" u="none" strike="noStrike" kern="1200" cap="none" spc="0" normalizeH="0" baseline="0" noProof="0" dirty="0">
                <a:ln>
                  <a:noFill/>
                </a:ln>
                <a:solidFill>
                  <a:srgbClr val="0A091B"/>
                </a:solidFill>
                <a:effectLst/>
                <a:uLnTx/>
                <a:uFillTx/>
                <a:latin typeface="Roboto Condensed"/>
                <a:ea typeface="Calibri" panose="020F0502020204030204" pitchFamily="34" charset="0"/>
                <a:cs typeface="Calibri" panose="020F0502020204030204" pitchFamily="34" charset="0"/>
              </a:rPr>
            </a:br>
            <a:endParaRPr kumimoji="0" lang="en-US" sz="4000" b="1" i="0" u="none" strike="noStrike" kern="1200" cap="none" spc="0" normalizeH="0" baseline="0" noProof="0" dirty="0">
              <a:ln>
                <a:noFill/>
              </a:ln>
              <a:solidFill>
                <a:srgbClr val="00B0F0"/>
              </a:solidFill>
              <a:effectLst/>
              <a:uLnTx/>
              <a:uFillTx/>
              <a:latin typeface="Roboto Condensed"/>
              <a:ea typeface="Calibri" panose="020F0502020204030204" pitchFamily="34" charset="0"/>
              <a:cs typeface="Calibri" panose="020F0502020204030204" pitchFamily="34" charset="0"/>
            </a:endParaRPr>
          </a:p>
        </p:txBody>
      </p:sp>
      <p:sp>
        <p:nvSpPr>
          <p:cNvPr id="40" name="Business Trans large"/>
          <p:cNvSpPr txBox="1"/>
          <p:nvPr/>
        </p:nvSpPr>
        <p:spPr>
          <a:xfrm>
            <a:off x="3420746" y="2341760"/>
            <a:ext cx="2302510" cy="604032"/>
          </a:xfrm>
          <a:prstGeom prst="rect">
            <a:avLst/>
          </a:prstGeom>
          <a:noFill/>
          <a:ln w="25400">
            <a:noFill/>
            <a:miter lim="800000"/>
          </a:ln>
        </p:spPr>
        <p:txBody>
          <a:bodyPr wrap="square" lIns="0" tIns="0" rIns="0" bIns="0" rtlCol="0" anchor="ctr">
            <a:noAutofit/>
          </a:bodyPr>
          <a:lstStyle/>
          <a:p>
            <a:pPr marL="0" marR="0" lvl="0" indent="0" algn="ctr" defTabSz="672229" rtl="0" eaLnBrk="1" fontAlgn="auto" latinLnBrk="0" hangingPunct="1">
              <a:lnSpc>
                <a:spcPct val="100000"/>
              </a:lnSpc>
              <a:spcBef>
                <a:spcPts val="0"/>
              </a:spcBef>
              <a:spcAft>
                <a:spcPts val="0"/>
              </a:spcAft>
              <a:buClrTx/>
              <a:buSzTx/>
              <a:buFontTx/>
              <a:buNone/>
              <a:tabLst/>
              <a:defRPr/>
            </a:pPr>
            <a:endParaRPr kumimoji="0" lang="en-US" sz="2352" b="0" i="0" u="none" strike="noStrike" kern="0" cap="none" spc="0" normalizeH="0" baseline="0" noProof="0" dirty="0">
              <a:ln w="3175">
                <a:noFill/>
              </a:ln>
              <a:gradFill>
                <a:gsLst>
                  <a:gs pos="16814">
                    <a:srgbClr val="0078D7"/>
                  </a:gs>
                  <a:gs pos="100000">
                    <a:srgbClr val="0078D7"/>
                  </a:gs>
                </a:gsLst>
                <a:lin ang="5400000" scaled="1"/>
              </a:gradFill>
              <a:effectLst/>
              <a:uLnTx/>
              <a:uFillTx/>
              <a:latin typeface="Segoe UI Light"/>
              <a:ea typeface="+mn-ea"/>
              <a:cs typeface="Segoe UI Semibold" panose="020B0702040204020203" pitchFamily="34" charset="0"/>
            </a:endParaRPr>
          </a:p>
        </p:txBody>
      </p:sp>
      <p:pic>
        <p:nvPicPr>
          <p:cNvPr id="41" name="img_008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96505" y="1674596"/>
            <a:ext cx="2428824" cy="3511553"/>
          </a:xfrm>
          <a:prstGeom prst="rect">
            <a:avLst/>
          </a:prstGeom>
        </p:spPr>
      </p:pic>
      <p:pic>
        <p:nvPicPr>
          <p:cNvPr id="42" name="Picture 41"/>
          <p:cNvPicPr>
            <a:picLocks noChangeAspect="1"/>
          </p:cNvPicPr>
          <p:nvPr/>
        </p:nvPicPr>
        <p:blipFill>
          <a:blip r:embed="rId6"/>
          <a:stretch>
            <a:fillRect/>
          </a:stretch>
        </p:blipFill>
        <p:spPr>
          <a:xfrm>
            <a:off x="864828" y="2481964"/>
            <a:ext cx="3993775" cy="1260780"/>
          </a:xfrm>
          <a:prstGeom prst="rect">
            <a:avLst/>
          </a:prstGeom>
        </p:spPr>
      </p:pic>
      <p:grpSp>
        <p:nvGrpSpPr>
          <p:cNvPr id="3" name="Group 2"/>
          <p:cNvGrpSpPr/>
          <p:nvPr/>
        </p:nvGrpSpPr>
        <p:grpSpPr>
          <a:xfrm>
            <a:off x="637710" y="4224265"/>
            <a:ext cx="4921086" cy="534955"/>
            <a:chOff x="3953520" y="449012"/>
            <a:chExt cx="4921086" cy="534955"/>
          </a:xfrm>
        </p:grpSpPr>
        <p:sp>
          <p:nvSpPr>
            <p:cNvPr id="2" name="Rectangle 1"/>
            <p:cNvSpPr/>
            <p:nvPr/>
          </p:nvSpPr>
          <p:spPr>
            <a:xfrm>
              <a:off x="3953520" y="449012"/>
              <a:ext cx="4921086" cy="53495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3" name="Group 42"/>
            <p:cNvGrpSpPr/>
            <p:nvPr/>
          </p:nvGrpSpPr>
          <p:grpSpPr>
            <a:xfrm>
              <a:off x="4102886" y="579628"/>
              <a:ext cx="4596912" cy="313446"/>
              <a:chOff x="2142068" y="1582268"/>
              <a:chExt cx="7713131" cy="525931"/>
            </a:xfrm>
          </p:grpSpPr>
          <p:pic>
            <p:nvPicPr>
              <p:cNvPr id="44" name="Picture 43"/>
              <p:cNvPicPr>
                <a:picLocks noChangeAspect="1"/>
              </p:cNvPicPr>
              <p:nvPr/>
            </p:nvPicPr>
            <p:blipFill rotWithShape="1">
              <a:blip r:embed="rId7"/>
              <a:srcRect l="43978" t="11720" r="41918" b="72806"/>
              <a:stretch/>
            </p:blipFill>
            <p:spPr>
              <a:xfrm>
                <a:off x="2142068" y="1602588"/>
                <a:ext cx="505611" cy="505611"/>
              </a:xfrm>
              <a:prstGeom prst="rect">
                <a:avLst/>
              </a:prstGeom>
            </p:spPr>
          </p:pic>
          <p:pic>
            <p:nvPicPr>
              <p:cNvPr id="45" name="Picture 44"/>
              <p:cNvPicPr>
                <a:picLocks noChangeAspect="1"/>
              </p:cNvPicPr>
              <p:nvPr/>
            </p:nvPicPr>
            <p:blipFill rotWithShape="1">
              <a:blip r:embed="rId7"/>
              <a:srcRect l="43814" t="41409" r="42082" b="43117"/>
              <a:stretch/>
            </p:blipFill>
            <p:spPr>
              <a:xfrm>
                <a:off x="3337680" y="1602588"/>
                <a:ext cx="505611" cy="505611"/>
              </a:xfrm>
              <a:prstGeom prst="rect">
                <a:avLst/>
              </a:prstGeom>
            </p:spPr>
          </p:pic>
          <p:pic>
            <p:nvPicPr>
              <p:cNvPr id="46" name="Picture 45"/>
              <p:cNvPicPr>
                <a:picLocks noChangeAspect="1"/>
              </p:cNvPicPr>
              <p:nvPr/>
            </p:nvPicPr>
            <p:blipFill rotWithShape="1">
              <a:blip r:embed="rId7"/>
              <a:srcRect l="70054" t="41409" r="14005" b="43117"/>
              <a:stretch/>
            </p:blipFill>
            <p:spPr>
              <a:xfrm>
                <a:off x="4397826" y="1595121"/>
                <a:ext cx="562006" cy="497252"/>
              </a:xfrm>
              <a:prstGeom prst="rect">
                <a:avLst/>
              </a:prstGeom>
            </p:spPr>
          </p:pic>
          <p:pic>
            <p:nvPicPr>
              <p:cNvPr id="47" name="Picture 46"/>
              <p:cNvPicPr>
                <a:picLocks noChangeAspect="1"/>
              </p:cNvPicPr>
              <p:nvPr/>
            </p:nvPicPr>
            <p:blipFill rotWithShape="1">
              <a:blip r:embed="rId7"/>
              <a:srcRect l="70972" t="71277" r="14924" b="13249"/>
              <a:stretch/>
            </p:blipFill>
            <p:spPr>
              <a:xfrm>
                <a:off x="5514367" y="1602588"/>
                <a:ext cx="505611" cy="505611"/>
              </a:xfrm>
              <a:prstGeom prst="rect">
                <a:avLst/>
              </a:prstGeom>
            </p:spPr>
          </p:pic>
          <p:pic>
            <p:nvPicPr>
              <p:cNvPr id="48" name="Picture 47"/>
              <p:cNvPicPr>
                <a:picLocks noChangeAspect="1"/>
              </p:cNvPicPr>
              <p:nvPr/>
            </p:nvPicPr>
            <p:blipFill rotWithShape="1">
              <a:blip r:embed="rId7"/>
              <a:srcRect l="16510" t="41408" r="69386" b="43118"/>
              <a:stretch/>
            </p:blipFill>
            <p:spPr>
              <a:xfrm>
                <a:off x="6599913" y="1602588"/>
                <a:ext cx="472673" cy="472673"/>
              </a:xfrm>
              <a:prstGeom prst="rect">
                <a:avLst/>
              </a:prstGeom>
            </p:spPr>
          </p:pic>
          <p:pic>
            <p:nvPicPr>
              <p:cNvPr id="49" name="Picture 48"/>
              <p:cNvPicPr>
                <a:picLocks noChangeAspect="1"/>
              </p:cNvPicPr>
              <p:nvPr/>
            </p:nvPicPr>
            <p:blipFill rotWithShape="1">
              <a:blip r:embed="rId7"/>
              <a:srcRect l="16510" t="70737" r="69386" b="13789"/>
              <a:stretch/>
            </p:blipFill>
            <p:spPr>
              <a:xfrm>
                <a:off x="7517051" y="1582268"/>
                <a:ext cx="505611" cy="505611"/>
              </a:xfrm>
              <a:prstGeom prst="rect">
                <a:avLst/>
              </a:prstGeom>
            </p:spPr>
          </p:pic>
          <p:pic>
            <p:nvPicPr>
              <p:cNvPr id="50" name="Picture 49"/>
              <p:cNvPicPr>
                <a:picLocks noChangeAspect="1"/>
              </p:cNvPicPr>
              <p:nvPr/>
            </p:nvPicPr>
            <p:blipFill rotWithShape="1">
              <a:blip r:embed="rId7"/>
              <a:srcRect l="70958" t="11540" r="14938" b="72986"/>
              <a:stretch/>
            </p:blipFill>
            <p:spPr>
              <a:xfrm>
                <a:off x="8433263" y="1597508"/>
                <a:ext cx="505611" cy="505611"/>
              </a:xfrm>
              <a:prstGeom prst="rect">
                <a:avLst/>
              </a:prstGeom>
            </p:spPr>
          </p:pic>
          <p:sp>
            <p:nvSpPr>
              <p:cNvPr id="51"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67232" tIns="33616" rIns="67232" bIns="33616" numCol="1" anchor="t" anchorCtr="0" compatLnSpc="1">
                <a:prstTxWarp prst="textNoShape">
                  <a:avLst/>
                </a:prstTxWarp>
              </a:bodyPr>
              <a:lstStyle/>
              <a:p>
                <a:pPr marL="0" marR="0" lvl="0" indent="0" algn="l"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Roboto"/>
                  <a:ea typeface="+mn-ea"/>
                  <a:cs typeface="+mn-cs"/>
                </a:endParaRPr>
              </a:p>
            </p:txBody>
          </p:sp>
        </p:grpSp>
      </p:grpSp>
    </p:spTree>
    <p:extLst>
      <p:ext uri="{BB962C8B-B14F-4D97-AF65-F5344CB8AC3E}">
        <p14:creationId xmlns:p14="http://schemas.microsoft.com/office/powerpoint/2010/main" val="4032528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33"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1"/>
                                        </p:tgtEl>
                                      </p:cBhvr>
                                    </p:cmd>
                                  </p:childTnLst>
                                </p:cTn>
                              </p:par>
                            </p:childTnLst>
                          </p:cTn>
                        </p:par>
                      </p:childTnLst>
                    </p:cTn>
                  </p:par>
                </p:childTnLst>
              </p:cTn>
              <p:nextCondLst>
                <p:cond evt="onClick" delay="0">
                  <p:tgtEl>
                    <p:spTgt spid="41"/>
                  </p:tgtEl>
                </p:cond>
              </p:nextCondLst>
            </p:seq>
            <p:video>
              <p:cMediaNode vol="80000">
                <p:cTn id="12" repeatCount="indefinite" fill="hold" display="0">
                  <p:stCondLst>
                    <p:cond delay="indefinite"/>
                  </p:stCondLst>
                </p:cTn>
                <p:tgtEl>
                  <p:spTgt spid="4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737" y="286030"/>
            <a:ext cx="6593434" cy="1089529"/>
          </a:xfrm>
        </p:spPr>
        <p:txBody>
          <a:bodyPr/>
          <a:lstStyle/>
          <a:p>
            <a:r>
              <a:rPr lang="en-US" sz="3600" dirty="0">
                <a:solidFill>
                  <a:srgbClr val="002060"/>
                </a:solidFill>
                <a:latin typeface="Eurostile LT Std Condensed" panose="020B0806030502060204" pitchFamily="34" charset="0"/>
              </a:rPr>
              <a:t>BOTS + COGNITIVE SERVICES</a:t>
            </a:r>
            <a:endParaRPr lang="uk-UA" sz="3600" dirty="0">
              <a:solidFill>
                <a:srgbClr val="002060"/>
              </a:solidFill>
              <a:latin typeface="+mj-lt"/>
            </a:endParaRPr>
          </a:p>
        </p:txBody>
      </p:sp>
      <p:sp>
        <p:nvSpPr>
          <p:cNvPr id="10" name="Text Placeholder 1"/>
          <p:cNvSpPr txBox="1">
            <a:spLocks/>
          </p:cNvSpPr>
          <p:nvPr/>
        </p:nvSpPr>
        <p:spPr>
          <a:xfrm>
            <a:off x="444573" y="1134450"/>
            <a:ext cx="8740142" cy="1489020"/>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171422" marR="0" lvl="0" indent="-171422" algn="l" defTabSz="685688"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2059" b="0" i="0" u="none" strike="noStrike" kern="1200" cap="none" spc="0" normalizeH="0" baseline="0" noProof="0" dirty="0">
              <a:ln>
                <a:noFill/>
              </a:ln>
              <a:solidFill>
                <a:schemeClr val="tx1"/>
              </a:solidFill>
              <a:effectLst/>
              <a:uLnTx/>
              <a:uFillTx/>
              <a:latin typeface="+mn-lt"/>
              <a:ea typeface="+mn-ea"/>
              <a:cs typeface="+mn-cs"/>
            </a:endParaRPr>
          </a:p>
        </p:txBody>
      </p:sp>
      <p:sp>
        <p:nvSpPr>
          <p:cNvPr id="89" name="Text Placeholder 3"/>
          <p:cNvSpPr txBox="1">
            <a:spLocks/>
          </p:cNvSpPr>
          <p:nvPr/>
        </p:nvSpPr>
        <p:spPr>
          <a:xfrm>
            <a:off x="1784074" y="1129529"/>
            <a:ext cx="6061140" cy="3501574"/>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Computer vision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human readable captions</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Computer vision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OCR for capturing information</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Face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facial verification/authentication</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Speech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voice verification/authentication </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LUIS API 		</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understanding intent</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Knowledge APIs</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retail product recommendation</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Autosuggest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ease query input</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Linguistic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sentiment analysis</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rgbClr val="5C2D91"/>
                </a:solidFill>
                <a:effectLst/>
                <a:uLnTx/>
                <a:uFillTx/>
                <a:latin typeface="Eurostile LT Std Condensed" panose="020B0806030502060204" pitchFamily="34" charset="0"/>
                <a:ea typeface="+mn-ea"/>
                <a:cs typeface="+mn-cs"/>
              </a:rPr>
              <a:t>QnA</a:t>
            </a: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 Maker</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conversational Interface for FAQs</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Translation API </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Auto text translation &amp; language detection</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Translation API </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Auto speech (voice) translation</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Bing Maps API </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User location</a:t>
            </a:r>
          </a:p>
          <a:p>
            <a:pPr marL="171422" marR="0" lvl="0" indent="-171422" algn="l" defTabSz="685688"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171422" marR="0" lvl="0" indent="-171422" algn="l" defTabSz="685688"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471" b="1" i="0" u="none" strike="noStrike" kern="1200" cap="none" spc="0" normalizeH="0" baseline="0" noProof="0" dirty="0">
              <a:ln>
                <a:noFill/>
              </a:ln>
              <a:solidFill>
                <a:schemeClr val="accent1"/>
              </a:solidFill>
              <a:effectLst/>
              <a:uLnTx/>
              <a:uFillTx/>
              <a:latin typeface="+mn-lt"/>
              <a:ea typeface="+mn-ea"/>
              <a:cs typeface="+mn-cs"/>
            </a:endParaRPr>
          </a:p>
        </p:txBody>
      </p:sp>
    </p:spTree>
    <p:extLst>
      <p:ext uri="{BB962C8B-B14F-4D97-AF65-F5344CB8AC3E}">
        <p14:creationId xmlns:p14="http://schemas.microsoft.com/office/powerpoint/2010/main" val="97536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4929146" y="2804588"/>
            <a:ext cx="2547111" cy="1804203"/>
          </a:xfrm>
          <a:prstGeom prst="rect">
            <a:avLst/>
          </a:prstGeom>
        </p:spPr>
      </p:pic>
      <p:pic>
        <p:nvPicPr>
          <p:cNvPr id="15" name="Picture 14"/>
          <p:cNvPicPr>
            <a:picLocks noChangeAspect="1"/>
          </p:cNvPicPr>
          <p:nvPr/>
        </p:nvPicPr>
        <p:blipFill>
          <a:blip r:embed="rId4"/>
          <a:stretch>
            <a:fillRect/>
          </a:stretch>
        </p:blipFill>
        <p:spPr>
          <a:xfrm>
            <a:off x="1753593" y="789165"/>
            <a:ext cx="1848857" cy="1386643"/>
          </a:xfrm>
          <a:prstGeom prst="rect">
            <a:avLst/>
          </a:prstGeom>
        </p:spPr>
      </p:pic>
      <p:pic>
        <p:nvPicPr>
          <p:cNvPr id="9" name="Picture 5" descr="http://www.gmkfreelogos.com/logos/S/img/Sage-3.gif"/>
          <p:cNvPicPr>
            <a:picLocks noChangeAspect="1" noChangeArrowheads="1"/>
          </p:cNvPicPr>
          <p:nvPr/>
        </p:nvPicPr>
        <p:blipFill rotWithShape="1">
          <a:blip r:embed="rId5">
            <a:extLst>
              <a:ext uri="{28A0092B-C50C-407E-A947-70E740481C1C}">
                <a14:useLocalDpi xmlns:a14="http://schemas.microsoft.com/office/drawing/2010/main" val="0"/>
              </a:ext>
            </a:extLst>
          </a:blip>
          <a:srcRect t="29575" b="30594"/>
          <a:stretch/>
        </p:blipFill>
        <p:spPr bwMode="auto">
          <a:xfrm>
            <a:off x="291751" y="1399216"/>
            <a:ext cx="1209327" cy="4816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https://pbs.twimg.com/profile_images/473412614387535872/anW5fha_.jpe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550" t="12134" r="15393" b="11934"/>
          <a:stretch/>
        </p:blipFill>
        <p:spPr bwMode="auto">
          <a:xfrm>
            <a:off x="386364" y="2258232"/>
            <a:ext cx="884681" cy="9727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1" descr="https://lh3.googleusercontent.com/U2BOXFO3ojQNXmYi3guJiJnGVVSbvicZ0RlsSWmK3Lo9NGXqTQxLyHM22QHVwSFhVo8=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6884" y="1258272"/>
            <a:ext cx="807598" cy="8075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a:stretch>
            <a:fillRect/>
          </a:stretch>
        </p:blipFill>
        <p:spPr>
          <a:xfrm>
            <a:off x="5089593" y="1266736"/>
            <a:ext cx="1151539" cy="1228308"/>
          </a:xfrm>
          <a:prstGeom prst="rect">
            <a:avLst/>
          </a:prstGeom>
        </p:spPr>
      </p:pic>
      <p:pic>
        <p:nvPicPr>
          <p:cNvPr id="7" name="Picture 6"/>
          <p:cNvPicPr>
            <a:picLocks noChangeAspect="1"/>
          </p:cNvPicPr>
          <p:nvPr/>
        </p:nvPicPr>
        <p:blipFill>
          <a:blip r:embed="rId9"/>
          <a:stretch>
            <a:fillRect/>
          </a:stretch>
        </p:blipFill>
        <p:spPr>
          <a:xfrm>
            <a:off x="1929278" y="2033710"/>
            <a:ext cx="973841" cy="710904"/>
          </a:xfrm>
          <a:prstGeom prst="rect">
            <a:avLst/>
          </a:prstGeom>
        </p:spPr>
      </p:pic>
      <p:pic>
        <p:nvPicPr>
          <p:cNvPr id="17" name="Picture 16"/>
          <p:cNvPicPr>
            <a:picLocks noChangeAspect="1"/>
          </p:cNvPicPr>
          <p:nvPr/>
        </p:nvPicPr>
        <p:blipFill>
          <a:blip r:embed="rId10"/>
          <a:stretch>
            <a:fillRect/>
          </a:stretch>
        </p:blipFill>
        <p:spPr>
          <a:xfrm>
            <a:off x="386364" y="3606863"/>
            <a:ext cx="1878229" cy="481766"/>
          </a:xfrm>
          <a:prstGeom prst="rect">
            <a:avLst/>
          </a:prstGeom>
        </p:spPr>
      </p:pic>
      <p:pic>
        <p:nvPicPr>
          <p:cNvPr id="21" name="Picture 20"/>
          <p:cNvPicPr>
            <a:picLocks noChangeAspect="1"/>
          </p:cNvPicPr>
          <p:nvPr/>
        </p:nvPicPr>
        <p:blipFill>
          <a:blip r:embed="rId11"/>
          <a:stretch>
            <a:fillRect/>
          </a:stretch>
        </p:blipFill>
        <p:spPr>
          <a:xfrm>
            <a:off x="6539988" y="4661551"/>
            <a:ext cx="2243785" cy="356966"/>
          </a:xfrm>
          <a:prstGeom prst="rect">
            <a:avLst/>
          </a:prstGeom>
        </p:spPr>
      </p:pic>
      <p:sp>
        <p:nvSpPr>
          <p:cNvPr id="18" name="Title 7"/>
          <p:cNvSpPr>
            <a:spLocks noGrp="1"/>
          </p:cNvSpPr>
          <p:nvPr>
            <p:ph type="title"/>
          </p:nvPr>
        </p:nvSpPr>
        <p:spPr>
          <a:xfrm>
            <a:off x="386364" y="323827"/>
            <a:ext cx="5854768" cy="1200329"/>
          </a:xfrm>
        </p:spPr>
        <p:txBody>
          <a:bodyPr/>
          <a:lstStyle/>
          <a:p>
            <a:r>
              <a:rPr lang="en-US" sz="4000" dirty="0">
                <a:solidFill>
                  <a:srgbClr val="002060"/>
                </a:solidFill>
                <a:latin typeface="Eurostile LT Std Condensed" panose="020B0806030502060204" pitchFamily="34" charset="0"/>
              </a:rPr>
              <a:t>UK DX CUSTOMER HACKS</a:t>
            </a:r>
            <a:endParaRPr lang="uk-UA" sz="4000" dirty="0">
              <a:solidFill>
                <a:srgbClr val="002060"/>
              </a:solidFill>
              <a:latin typeface="+mj-lt"/>
            </a:endParaRPr>
          </a:p>
        </p:txBody>
      </p:sp>
      <p:pic>
        <p:nvPicPr>
          <p:cNvPr id="6" name="Picture 5"/>
          <p:cNvPicPr>
            <a:picLocks noChangeAspect="1"/>
          </p:cNvPicPr>
          <p:nvPr/>
        </p:nvPicPr>
        <p:blipFill>
          <a:blip r:embed="rId12"/>
          <a:stretch>
            <a:fillRect/>
          </a:stretch>
        </p:blipFill>
        <p:spPr>
          <a:xfrm>
            <a:off x="2400417" y="2982089"/>
            <a:ext cx="1743336" cy="839452"/>
          </a:xfrm>
          <a:prstGeom prst="rect">
            <a:avLst/>
          </a:prstGeom>
        </p:spPr>
      </p:pic>
      <p:pic>
        <p:nvPicPr>
          <p:cNvPr id="12" name="Picture 11"/>
          <p:cNvPicPr>
            <a:picLocks noChangeAspect="1"/>
          </p:cNvPicPr>
          <p:nvPr/>
        </p:nvPicPr>
        <p:blipFill>
          <a:blip r:embed="rId13"/>
          <a:stretch>
            <a:fillRect/>
          </a:stretch>
        </p:blipFill>
        <p:spPr>
          <a:xfrm>
            <a:off x="6761512" y="1037138"/>
            <a:ext cx="1745133" cy="627463"/>
          </a:xfrm>
          <a:prstGeom prst="rect">
            <a:avLst/>
          </a:prstGeom>
        </p:spPr>
      </p:pic>
      <p:pic>
        <p:nvPicPr>
          <p:cNvPr id="19" name="Picture 18"/>
          <p:cNvPicPr>
            <a:picLocks noChangeAspect="1"/>
          </p:cNvPicPr>
          <p:nvPr/>
        </p:nvPicPr>
        <p:blipFill>
          <a:blip r:embed="rId14"/>
          <a:stretch>
            <a:fillRect/>
          </a:stretch>
        </p:blipFill>
        <p:spPr>
          <a:xfrm>
            <a:off x="1781731" y="3901781"/>
            <a:ext cx="1792580" cy="1344435"/>
          </a:xfrm>
          <a:prstGeom prst="rect">
            <a:avLst/>
          </a:prstGeom>
        </p:spPr>
      </p:pic>
      <p:pic>
        <p:nvPicPr>
          <p:cNvPr id="22" name="Picture 21"/>
          <p:cNvPicPr>
            <a:picLocks noChangeAspect="1"/>
          </p:cNvPicPr>
          <p:nvPr/>
        </p:nvPicPr>
        <p:blipFill>
          <a:blip r:embed="rId15"/>
          <a:stretch>
            <a:fillRect/>
          </a:stretch>
        </p:blipFill>
        <p:spPr>
          <a:xfrm>
            <a:off x="5582958" y="2179484"/>
            <a:ext cx="1194008" cy="1194008"/>
          </a:xfrm>
          <a:prstGeom prst="rect">
            <a:avLst/>
          </a:prstGeom>
        </p:spPr>
      </p:pic>
      <p:pic>
        <p:nvPicPr>
          <p:cNvPr id="23" name="Picture 22"/>
          <p:cNvPicPr>
            <a:picLocks noChangeAspect="1"/>
          </p:cNvPicPr>
          <p:nvPr/>
        </p:nvPicPr>
        <p:blipFill>
          <a:blip r:embed="rId16"/>
          <a:stretch>
            <a:fillRect/>
          </a:stretch>
        </p:blipFill>
        <p:spPr>
          <a:xfrm>
            <a:off x="187916" y="4366051"/>
            <a:ext cx="1785622" cy="386080"/>
          </a:xfrm>
          <a:prstGeom prst="rect">
            <a:avLst/>
          </a:prstGeom>
        </p:spPr>
      </p:pic>
      <p:pic>
        <p:nvPicPr>
          <p:cNvPr id="24" name="Picture 23"/>
          <p:cNvPicPr>
            <a:picLocks noChangeAspect="1"/>
          </p:cNvPicPr>
          <p:nvPr/>
        </p:nvPicPr>
        <p:blipFill>
          <a:blip r:embed="rId17"/>
          <a:stretch>
            <a:fillRect/>
          </a:stretch>
        </p:blipFill>
        <p:spPr>
          <a:xfrm>
            <a:off x="3429000" y="2543043"/>
            <a:ext cx="1842608" cy="268714"/>
          </a:xfrm>
          <a:prstGeom prst="rect">
            <a:avLst/>
          </a:prstGeom>
        </p:spPr>
      </p:pic>
      <p:pic>
        <p:nvPicPr>
          <p:cNvPr id="26" name="Picture 25"/>
          <p:cNvPicPr>
            <a:picLocks noChangeAspect="1"/>
          </p:cNvPicPr>
          <p:nvPr/>
        </p:nvPicPr>
        <p:blipFill>
          <a:blip r:embed="rId18"/>
          <a:stretch>
            <a:fillRect/>
          </a:stretch>
        </p:blipFill>
        <p:spPr>
          <a:xfrm>
            <a:off x="4395055" y="3248190"/>
            <a:ext cx="771077" cy="771077"/>
          </a:xfrm>
          <a:prstGeom prst="rect">
            <a:avLst/>
          </a:prstGeom>
        </p:spPr>
      </p:pic>
      <p:pic>
        <p:nvPicPr>
          <p:cNvPr id="29" name="Picture 28"/>
          <p:cNvPicPr>
            <a:picLocks noChangeAspect="1"/>
          </p:cNvPicPr>
          <p:nvPr/>
        </p:nvPicPr>
        <p:blipFill>
          <a:blip r:embed="rId19"/>
          <a:stretch>
            <a:fillRect/>
          </a:stretch>
        </p:blipFill>
        <p:spPr>
          <a:xfrm>
            <a:off x="3551282" y="4329702"/>
            <a:ext cx="1616844" cy="562662"/>
          </a:xfrm>
          <a:prstGeom prst="rect">
            <a:avLst/>
          </a:prstGeom>
        </p:spPr>
      </p:pic>
      <p:pic>
        <p:nvPicPr>
          <p:cNvPr id="6146" name="Picture 2" descr="Macmillan Cancer Support homepage">
            <a:hlinkClick r:id="rId20" tooltip="Macmillan Cancer Support homepage"/>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12928" y="1949101"/>
            <a:ext cx="1336946" cy="5225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22"/>
          <a:stretch>
            <a:fillRect/>
          </a:stretch>
        </p:blipFill>
        <p:spPr>
          <a:xfrm>
            <a:off x="6982840" y="2645069"/>
            <a:ext cx="1800933" cy="645495"/>
          </a:xfrm>
          <a:prstGeom prst="rect">
            <a:avLst/>
          </a:prstGeom>
        </p:spPr>
      </p:pic>
      <p:pic>
        <p:nvPicPr>
          <p:cNvPr id="31" name="Picture 30"/>
          <p:cNvPicPr>
            <a:picLocks noChangeAspect="1"/>
          </p:cNvPicPr>
          <p:nvPr/>
        </p:nvPicPr>
        <p:blipFill>
          <a:blip r:embed="rId23"/>
          <a:stretch>
            <a:fillRect/>
          </a:stretch>
        </p:blipFill>
        <p:spPr>
          <a:xfrm>
            <a:off x="7197317" y="3402541"/>
            <a:ext cx="1647912" cy="428457"/>
          </a:xfrm>
          <a:prstGeom prst="rect">
            <a:avLst/>
          </a:prstGeom>
        </p:spPr>
      </p:pic>
      <p:pic>
        <p:nvPicPr>
          <p:cNvPr id="6145" name="Picture 6144"/>
          <p:cNvPicPr>
            <a:picLocks noChangeAspect="1"/>
          </p:cNvPicPr>
          <p:nvPr/>
        </p:nvPicPr>
        <p:blipFill>
          <a:blip r:embed="rId24"/>
          <a:stretch>
            <a:fillRect/>
          </a:stretch>
        </p:blipFill>
        <p:spPr>
          <a:xfrm>
            <a:off x="5951525" y="3996004"/>
            <a:ext cx="1190713" cy="479712"/>
          </a:xfrm>
          <a:prstGeom prst="rect">
            <a:avLst/>
          </a:prstGeom>
        </p:spPr>
      </p:pic>
    </p:spTree>
    <p:extLst>
      <p:ext uri="{BB962C8B-B14F-4D97-AF65-F5344CB8AC3E}">
        <p14:creationId xmlns:p14="http://schemas.microsoft.com/office/powerpoint/2010/main" val="210360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Dark Theme">
  <a:themeElements>
    <a:clrScheme name="Custom 2">
      <a:dk1>
        <a:srgbClr val="505050"/>
      </a:dk1>
      <a:lt1>
        <a:sysClr val="window" lastClr="FFFFFF"/>
      </a:lt1>
      <a:dk2>
        <a:srgbClr val="505050"/>
      </a:dk2>
      <a:lt2>
        <a:srgbClr val="FFFFFF"/>
      </a:lt2>
      <a:accent1>
        <a:srgbClr val="32145A"/>
      </a:accent1>
      <a:accent2>
        <a:srgbClr val="B4009E"/>
      </a:accent2>
      <a:accent3>
        <a:srgbClr val="0078D7"/>
      </a:accent3>
      <a:accent4>
        <a:srgbClr val="5C005C"/>
      </a:accent4>
      <a:accent5>
        <a:srgbClr val="E3008C"/>
      </a:accent5>
      <a:accent6>
        <a:srgbClr val="D2D2D2"/>
      </a:accent6>
      <a:hlink>
        <a:srgbClr val="0078D7"/>
      </a:hlink>
      <a:folHlink>
        <a:srgbClr val="32145A"/>
      </a:folHlink>
    </a:clrScheme>
    <a:fontScheme name="Microsoft Edge - Eurostile">
      <a:majorFont>
        <a:latin typeface="Eurostile LT Std Condense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tsDevThis-Web-v15.potx" id="{8C2AF9C3-7DA2-4902-AEFB-D260B513A86A}" vid="{EBCA1479-B4C6-42EC-8AE6-BA6B01939B60}"/>
    </a:ext>
  </a:extLst>
</a:theme>
</file>

<file path=ppt/theme/theme11.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2.xml><?xml version="1.0" encoding="utf-8"?>
<a:theme xmlns:a="http://schemas.openxmlformats.org/drawingml/2006/main" name="3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3_SLIDES WITH IMAG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6.xml><?xml version="1.0" encoding="utf-8"?>
<a:theme xmlns:a="http://schemas.openxmlformats.org/drawingml/2006/main" name="Envisioners Master">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Segoe">
      <a:majorFont>
        <a:latin typeface="Segoe"/>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extLst>
    <a:ext uri="{05A4C25C-085E-4340-85A3-A5531E510DB2}">
      <thm15:themeFamily xmlns:thm15="http://schemas.microsoft.com/office/thememl/2012/main" name="Presentation1" id="{257C9D9B-1FD7-47B6-8890-173A4F4E7ED5}" vid="{6484A098-D576-4964-935F-B542405BCE3F}"/>
    </a:ext>
  </a:extLst>
</a:theme>
</file>

<file path=ppt/theme/theme1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POTX" id="{21FDE19E-6963-4C81-AD02-A6B4C632FDAC}" vid="{088E24A0-47F7-4A26-B5C9-F5342355F1AC}"/>
    </a:ext>
  </a:extLst>
</a:theme>
</file>

<file path=ppt/theme/theme19.xml><?xml version="1.0" encoding="utf-8"?>
<a:theme xmlns:a="http://schemas.openxmlformats.org/drawingml/2006/main" name="5-50107_MSA_Summits_FY17_Template">
  <a:themeElements>
    <a:clrScheme name="Custom 2">
      <a:dk1>
        <a:srgbClr val="353535"/>
      </a:dk1>
      <a:lt1>
        <a:srgbClr val="FFFFFF"/>
      </a:lt1>
      <a:dk2>
        <a:srgbClr val="008272"/>
      </a:dk2>
      <a:lt2>
        <a:srgbClr val="EAEAEA"/>
      </a:lt2>
      <a:accent1>
        <a:srgbClr val="008272"/>
      </a:accent1>
      <a:accent2>
        <a:srgbClr val="004B50"/>
      </a:accent2>
      <a:accent3>
        <a:srgbClr val="00B294"/>
      </a:accent3>
      <a:accent4>
        <a:srgbClr val="0078D7"/>
      </a:accent4>
      <a:accent5>
        <a:srgbClr val="00205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A_Summits_FY17_Template" id="{16614C40-9BBE-431E-97DB-1DB745016832}" vid="{95E46A36-689B-441C-A99A-A9750F793CF1}"/>
    </a:ext>
  </a:extLst>
</a:theme>
</file>

<file path=ppt/theme/theme2.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20.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1.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2.xml><?xml version="1.0" encoding="utf-8"?>
<a:theme xmlns:a="http://schemas.openxmlformats.org/drawingml/2006/main" name="1_MS Cognitive Services Walking Deck">
  <a:themeElements>
    <a:clrScheme name="MS Cognitive Services">
      <a:dk1>
        <a:sysClr val="windowText" lastClr="000000"/>
      </a:dk1>
      <a:lt1>
        <a:sysClr val="window" lastClr="FFFFFF"/>
      </a:lt1>
      <a:dk2>
        <a:srgbClr val="333333"/>
      </a:dk2>
      <a:lt2>
        <a:srgbClr val="FFFFFF"/>
      </a:lt2>
      <a:accent1>
        <a:srgbClr val="139882"/>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TR24 Dark Gray Template">
  <a:themeElements>
    <a:clrScheme name="TR24 Dark">
      <a:dk1>
        <a:srgbClr val="353535"/>
      </a:dk1>
      <a:lt1>
        <a:srgbClr val="FFFFFF"/>
      </a:lt1>
      <a:dk2>
        <a:srgbClr val="0078D7"/>
      </a:dk2>
      <a:lt2>
        <a:srgbClr val="E6E6E6"/>
      </a:lt2>
      <a:accent1>
        <a:srgbClr val="0078D7"/>
      </a:accent1>
      <a:accent2>
        <a:srgbClr val="00188F"/>
      </a:accent2>
      <a:accent3>
        <a:srgbClr val="00BCF2"/>
      </a:accent3>
      <a:accent4>
        <a:srgbClr val="D83B01"/>
      </a:accent4>
      <a:accent5>
        <a:srgbClr val="737373"/>
      </a:accent5>
      <a:accent6>
        <a:srgbClr val="E6E6E6"/>
      </a:accent6>
      <a:hlink>
        <a:srgbClr val="81E4FF"/>
      </a:hlink>
      <a:folHlink>
        <a:srgbClr val="81E4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54108080-7B5D-40E4-8AD7-B94CF8F47067}"/>
    </a:ext>
  </a:extLst>
</a:theme>
</file>

<file path=ppt/theme/theme24.xml><?xml version="1.0" encoding="utf-8"?>
<a:theme xmlns:a="http://schemas.openxmlformats.org/drawingml/2006/main" name="1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25.xml><?xml version="1.0" encoding="utf-8"?>
<a:theme xmlns:a="http://schemas.openxmlformats.org/drawingml/2006/main" name="2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26.xml><?xml version="1.0" encoding="utf-8"?>
<a:theme xmlns:a="http://schemas.openxmlformats.org/drawingml/2006/main" name="3_White Template">
  <a:themeElements>
    <a:clrScheme name="Microsoft Technology and Research">
      <a:dk1>
        <a:srgbClr val="0078D7"/>
      </a:dk1>
      <a:lt1>
        <a:srgbClr val="FFFFFF"/>
      </a:lt1>
      <a:dk2>
        <a:srgbClr val="505050"/>
      </a:dk2>
      <a:lt2>
        <a:srgbClr val="FFFFFF"/>
      </a:lt2>
      <a:accent1>
        <a:srgbClr val="7F7F7F"/>
      </a:accent1>
      <a:accent2>
        <a:srgbClr val="A5A5A5"/>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BB24BEEA-9E97-4D9C-AD25-63D3E61E8748}"/>
    </a:ext>
  </a:extLst>
</a:theme>
</file>

<file path=ppt/theme/theme27.xml><?xml version="1.0" encoding="utf-8"?>
<a:theme xmlns:a="http://schemas.openxmlformats.org/drawingml/2006/main" name="5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8.xml><?xml version="1.0" encoding="utf-8"?>
<a:theme xmlns:a="http://schemas.openxmlformats.org/drawingml/2006/main" name="2_GENARAL LAYOUT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IDES WITH IMAG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ark Theme">
  <a:themeElements>
    <a:clrScheme name="Custom 2">
      <a:dk1>
        <a:srgbClr val="505050"/>
      </a:dk1>
      <a:lt1>
        <a:sysClr val="window" lastClr="FFFFFF"/>
      </a:lt1>
      <a:dk2>
        <a:srgbClr val="505050"/>
      </a:dk2>
      <a:lt2>
        <a:srgbClr val="FFFFFF"/>
      </a:lt2>
      <a:accent1>
        <a:srgbClr val="32145A"/>
      </a:accent1>
      <a:accent2>
        <a:srgbClr val="B4009E"/>
      </a:accent2>
      <a:accent3>
        <a:srgbClr val="0078D7"/>
      </a:accent3>
      <a:accent4>
        <a:srgbClr val="5C005C"/>
      </a:accent4>
      <a:accent5>
        <a:srgbClr val="E3008C"/>
      </a:accent5>
      <a:accent6>
        <a:srgbClr val="D2D2D2"/>
      </a:accent6>
      <a:hlink>
        <a:srgbClr val="0078D7"/>
      </a:hlink>
      <a:folHlink>
        <a:srgbClr val="32145A"/>
      </a:folHlink>
    </a:clrScheme>
    <a:fontScheme name="Microsoft Edge - Eurostile">
      <a:majorFont>
        <a:latin typeface="Eurostile LT Std Condense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tsDevThis-Web-v13.potx" id="{FCB75A80-4DF6-4CF2-87FB-4CA1AB95E759}" vid="{DE300195-748B-4246-A49D-063494BFEB4C}"/>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7.xml><?xml version="1.0" encoding="utf-8"?>
<a:theme xmlns:a="http://schemas.openxmlformats.org/drawingml/2006/main" name="1_SLIDES WITH IMAG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K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 id="{1ABAD180-2D8F-4AA6-8D47-6B82CF6D0588}" vid="{BED65B6F-480A-40BB-9DBD-5B8B520E4064}"/>
    </a:ext>
  </a:extLst>
</a:theme>
</file>

<file path=ppt/theme/theme9.xml><?xml version="1.0" encoding="utf-8"?>
<a:theme xmlns:a="http://schemas.openxmlformats.org/drawingml/2006/main" name="5-30721_Build_2016_Template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docProps/app.xml><?xml version="1.0" encoding="utf-8"?>
<Properties xmlns="http://schemas.openxmlformats.org/officeDocument/2006/extended-properties" xmlns:vt="http://schemas.openxmlformats.org/officeDocument/2006/docPropsVTypes">
  <TotalTime>17087</TotalTime>
  <Words>956</Words>
  <Application>Microsoft Office PowerPoint</Application>
  <PresentationFormat>On-screen Show (16:9)</PresentationFormat>
  <Paragraphs>242</Paragraphs>
  <Slides>10</Slides>
  <Notes>9</Notes>
  <HiddenSlides>0</HiddenSlides>
  <MMClips>1</MMClips>
  <ScaleCrop>false</ScaleCrop>
  <HeadingPairs>
    <vt:vector size="8" baseType="variant">
      <vt:variant>
        <vt:lpstr>Fonts Used</vt:lpstr>
      </vt:variant>
      <vt:variant>
        <vt:i4>17</vt:i4>
      </vt:variant>
      <vt:variant>
        <vt:lpstr>Theme</vt:lpstr>
      </vt:variant>
      <vt:variant>
        <vt:i4>28</vt:i4>
      </vt:variant>
      <vt:variant>
        <vt:lpstr>Embedded OLE Servers</vt:lpstr>
      </vt:variant>
      <vt:variant>
        <vt:i4>2</vt:i4>
      </vt:variant>
      <vt:variant>
        <vt:lpstr>Slide Titles</vt:lpstr>
      </vt:variant>
      <vt:variant>
        <vt:i4>10</vt:i4>
      </vt:variant>
    </vt:vector>
  </HeadingPairs>
  <TitlesOfParts>
    <vt:vector size="57" baseType="lpstr">
      <vt:lpstr>Arial</vt:lpstr>
      <vt:lpstr>Segoe UI</vt:lpstr>
      <vt:lpstr>Helvetica</vt:lpstr>
      <vt:lpstr>Eurostile LT Std Condensed</vt:lpstr>
      <vt:lpstr>Avenir Next</vt:lpstr>
      <vt:lpstr>Segoe UI Semibold</vt:lpstr>
      <vt:lpstr>Roboto</vt:lpstr>
      <vt:lpstr>Segoe UI Semilight</vt:lpstr>
      <vt:lpstr>Roboto Condensed</vt:lpstr>
      <vt:lpstr>Calibri</vt:lpstr>
      <vt:lpstr>DIN Alternate</vt:lpstr>
      <vt:lpstr>Segoe UI Light</vt:lpstr>
      <vt:lpstr>Consolas</vt:lpstr>
      <vt:lpstr>Eurostile LT Std Ext Two</vt:lpstr>
      <vt:lpstr>Avenir Next Medium</vt:lpstr>
      <vt:lpstr>Segoe Light</vt:lpstr>
      <vt:lpstr>Wingdings</vt:lpstr>
      <vt:lpstr>Office Theme</vt:lpstr>
      <vt:lpstr>WHITE TEMPLATE</vt:lpstr>
      <vt:lpstr>SLIDES WITH IMAGES</vt:lpstr>
      <vt:lpstr>MS Cognitive Services Walking Deck</vt:lpstr>
      <vt:lpstr>Dark Theme</vt:lpstr>
      <vt:lpstr>5-50002_Ignite_Breakout_Template</vt:lpstr>
      <vt:lpstr>1_SLIDES WITH IMAGES</vt:lpstr>
      <vt:lpstr>K1_WHITE TEMPLATE</vt:lpstr>
      <vt:lpstr>5-30721_Build_2016_Template_Light</vt:lpstr>
      <vt:lpstr>1_Dark Theme</vt:lpstr>
      <vt:lpstr>1_BUILD CHARCOAL BACKGROUND</vt:lpstr>
      <vt:lpstr>3_BUILD CHARCOAL BACKGROUND</vt:lpstr>
      <vt:lpstr>3_Office Theme</vt:lpstr>
      <vt:lpstr>3_SLIDES WITH IMAGES</vt:lpstr>
      <vt:lpstr>1_WHITE TEMPLATE</vt:lpstr>
      <vt:lpstr>Envisioners Master</vt:lpstr>
      <vt:lpstr>4_Office Theme</vt:lpstr>
      <vt:lpstr>4_BUILD CHARCOAL BACKGROUND</vt:lpstr>
      <vt:lpstr>5-50107_MSA_Summits_FY17_Template</vt:lpstr>
      <vt:lpstr>5-50091_TR24_BO_CT_Template</vt:lpstr>
      <vt:lpstr>1_5-50091_TR24_BO_CT_Template</vt:lpstr>
      <vt:lpstr>1_MS Cognitive Services Walking Deck</vt:lpstr>
      <vt:lpstr>TR24 Dark Gray Template</vt:lpstr>
      <vt:lpstr>1_Color Template</vt:lpstr>
      <vt:lpstr>2_WHITE TEMPLATE</vt:lpstr>
      <vt:lpstr>3_White Template</vt:lpstr>
      <vt:lpstr>5_WHITE TEMPLATE</vt:lpstr>
      <vt:lpstr>2_GENARAL LAYOUTS</vt:lpstr>
      <vt:lpstr>Image</vt:lpstr>
      <vt:lpstr>think-cell Slide</vt:lpstr>
      <vt:lpstr>PowerPoint Presentation</vt:lpstr>
      <vt:lpstr>PowerPoint Presentation</vt:lpstr>
      <vt:lpstr>PowerPoint Presentation</vt:lpstr>
      <vt:lpstr> CORTANA INTELLIGENCE SUITE</vt:lpstr>
      <vt:lpstr>PowerPoint Presentation</vt:lpstr>
      <vt:lpstr>PowerPoint Presentation</vt:lpstr>
      <vt:lpstr>PowerPoint Presentation</vt:lpstr>
      <vt:lpstr>BOTS + COGNITIVE SERVICES</vt:lpstr>
      <vt:lpstr>UK DX CUSTOMER HACKS</vt:lpstr>
      <vt:lpstr>PowerPoint Presentation</vt:lpstr>
    </vt:vector>
  </TitlesOfParts>
  <Company>Kaboodle Creative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Kearn (Microsoft)</dc:creator>
  <cp:lastModifiedBy>Martin Kearn</cp:lastModifiedBy>
  <cp:revision>377</cp:revision>
  <dcterms:created xsi:type="dcterms:W3CDTF">2016-09-28T14:24:29Z</dcterms:created>
  <dcterms:modified xsi:type="dcterms:W3CDTF">2017-05-03T11:41:13Z</dcterms:modified>
</cp:coreProperties>
</file>